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8" r:id="rId2"/>
    <p:sldMasterId id="2147483686" r:id="rId3"/>
    <p:sldMasterId id="2147483710" r:id="rId4"/>
    <p:sldMasterId id="2147483674" r:id="rId5"/>
    <p:sldMasterId id="2147483662" r:id="rId6"/>
  </p:sldMasterIdLst>
  <p:notesMasterIdLst>
    <p:notesMasterId r:id="rId29"/>
  </p:notesMasterIdLst>
  <p:sldIdLst>
    <p:sldId id="261" r:id="rId7"/>
    <p:sldId id="257" r:id="rId8"/>
    <p:sldId id="280" r:id="rId9"/>
    <p:sldId id="267" r:id="rId10"/>
    <p:sldId id="284" r:id="rId11"/>
    <p:sldId id="268" r:id="rId12"/>
    <p:sldId id="264" r:id="rId13"/>
    <p:sldId id="265" r:id="rId14"/>
    <p:sldId id="270" r:id="rId15"/>
    <p:sldId id="271" r:id="rId16"/>
    <p:sldId id="281" r:id="rId17"/>
    <p:sldId id="273" r:id="rId18"/>
    <p:sldId id="282" r:id="rId19"/>
    <p:sldId id="283" r:id="rId20"/>
    <p:sldId id="275" r:id="rId21"/>
    <p:sldId id="266" r:id="rId22"/>
    <p:sldId id="285" r:id="rId23"/>
    <p:sldId id="286" r:id="rId24"/>
    <p:sldId id="279" r:id="rId25"/>
    <p:sldId id="278" r:id="rId26"/>
    <p:sldId id="277" r:id="rId27"/>
    <p:sldId id="263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18D42-C654-0DFB-9609-C12F2F5B858F}" v="9" dt="2020-01-27T07:22:15.959"/>
    <p1510:client id="{58F5C807-F8C8-5FF8-CCD8-EEF06B71B6E3}" v="57" dt="2020-01-27T13:53:04.931"/>
    <p1510:client id="{5D82F472-4DF0-8C15-AE15-275F2F5DF796}" v="16" dt="2020-01-27T15:33:56.786"/>
    <p1510:client id="{78CE7E13-D578-E036-6EDD-80A78BE91E61}" v="40" dt="2020-01-27T07:41:00.317"/>
    <p1510:client id="{79F46081-70D2-418A-8A51-EA17391B3F67}" v="14" dt="2020-01-26T20:02:16.297"/>
    <p1510:client id="{8444497B-8FD0-7469-579F-756F9C9CD8B8}" v="25" dt="2020-01-27T22:34:33.287"/>
    <p1510:client id="{9D0864E9-750F-CA40-FF8B-35CBE6AB02CB}" v="8" dt="2020-01-27T22:04:45.355"/>
    <p1510:client id="{C550262A-09F2-B9CA-E6BA-BE4CB9E2D921}" v="388" dt="2020-01-26T20:34:30.835"/>
    <p1510:client id="{DBEBFC10-802E-54B1-5804-8F00AA71CDC8}" v="6" dt="2020-01-27T19:54:00.643"/>
    <p1510:client id="{EE69DB13-AE98-F4D6-9229-CFBAFB7C64C4}" v="19" dt="2020-01-26T22:04:55.785"/>
    <p1510:client id="{F2FDADE3-272F-D74F-9617-D659671FBAB6}" v="41" dt="2020-01-27T15:52:33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dro Maddes" userId="S::10539479@polimi.it::797c2bdc-b743-40b1-ac80-a312ec81237c" providerId="AD" clId="Web-{85B0EAA1-37B0-1646-89BA-F3A78CF1E3D5}"/>
    <pc:docChg chg="mod delSld modSld modMainMaster setSldSz">
      <pc:chgData name="Evandro Maddes" userId="S::10539479@polimi.it::797c2bdc-b743-40b1-ac80-a312ec81237c" providerId="AD" clId="Web-{85B0EAA1-37B0-1646-89BA-F3A78CF1E3D5}" dt="2020-01-23T08:41:47.640" v="39" actId="20577"/>
      <pc:docMkLst>
        <pc:docMk/>
      </pc:docMkLst>
      <pc:sldChg chg="modSp">
        <pc:chgData name="Evandro Maddes" userId="S::10539479@polimi.it::797c2bdc-b743-40b1-ac80-a312ec81237c" providerId="AD" clId="Web-{85B0EAA1-37B0-1646-89BA-F3A78CF1E3D5}" dt="2020-01-23T08:41:45.077" v="37" actId="20577"/>
        <pc:sldMkLst>
          <pc:docMk/>
          <pc:sldMk cId="3383649683" sldId="257"/>
        </pc:sldMkLst>
        <pc:spChg chg="mod">
          <ac:chgData name="Evandro Maddes" userId="S::10539479@polimi.it::797c2bdc-b743-40b1-ac80-a312ec81237c" providerId="AD" clId="Web-{85B0EAA1-37B0-1646-89BA-F3A78CF1E3D5}" dt="2020-01-23T08:41:45.077" v="37" actId="20577"/>
          <ac:spMkLst>
            <pc:docMk/>
            <pc:sldMk cId="3383649683" sldId="257"/>
            <ac:spMk id="4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k cId="3383649683" sldId="257"/>
            <ac:spMk id="5" creationId="{00000000-0000-0000-0000-000000000000}"/>
          </ac:spMkLst>
        </pc:spChg>
      </pc:sldChg>
      <pc:sldChg chg="modSp">
        <pc:chgData name="Evandro Maddes" userId="S::10539479@polimi.it::797c2bdc-b743-40b1-ac80-a312ec81237c" providerId="AD" clId="Web-{85B0EAA1-37B0-1646-89BA-F3A78CF1E3D5}" dt="2020-01-23T08:41:28.905" v="36" actId="14100"/>
        <pc:sldMkLst>
          <pc:docMk/>
          <pc:sldMk cId="1751112552" sldId="261"/>
        </pc:sldMkLst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k cId="1751112552" sldId="261"/>
            <ac:spMk id="5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k cId="1751112552" sldId="261"/>
            <ac:spMk id="9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k cId="1751112552" sldId="261"/>
            <ac:spMk id="11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41:28.905" v="36" actId="14100"/>
          <ac:spMkLst>
            <pc:docMk/>
            <pc:sldMk cId="1751112552" sldId="261"/>
            <ac:spMk id="133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40:52.780" v="34" actId="14100"/>
          <ac:spMkLst>
            <pc:docMk/>
            <pc:sldMk cId="1751112552" sldId="261"/>
            <ac:spMk id="134" creationId="{00000000-0000-0000-0000-000000000000}"/>
          </ac:spMkLst>
        </pc:spChg>
        <pc:grpChg chg="mod">
          <ac:chgData name="Evandro Maddes" userId="S::10539479@polimi.it::797c2bdc-b743-40b1-ac80-a312ec81237c" providerId="AD" clId="Web-{85B0EAA1-37B0-1646-89BA-F3A78CF1E3D5}" dt="2020-01-23T08:38:55.655" v="20"/>
          <ac:grpSpMkLst>
            <pc:docMk/>
            <pc:sldMk cId="1751112552" sldId="261"/>
            <ac:grpSpMk id="10" creationId="{00000000-0000-0000-0000-000000000000}"/>
          </ac:grpSpMkLst>
        </pc:grpChg>
        <pc:picChg chg="mod">
          <ac:chgData name="Evandro Maddes" userId="S::10539479@polimi.it::797c2bdc-b743-40b1-ac80-a312ec81237c" providerId="AD" clId="Web-{85B0EAA1-37B0-1646-89BA-F3A78CF1E3D5}" dt="2020-01-23T08:38:55.655" v="20"/>
          <ac:picMkLst>
            <pc:docMk/>
            <pc:sldMk cId="1751112552" sldId="261"/>
            <ac:picMk id="8" creationId="{00000000-0000-0000-0000-000000000000}"/>
          </ac:picMkLst>
        </pc:picChg>
        <pc:picChg chg="mod">
          <ac:chgData name="Evandro Maddes" userId="S::10539479@polimi.it::797c2bdc-b743-40b1-ac80-a312ec81237c" providerId="AD" clId="Web-{85B0EAA1-37B0-1646-89BA-F3A78CF1E3D5}" dt="2020-01-23T08:38:55.655" v="20"/>
          <ac:picMkLst>
            <pc:docMk/>
            <pc:sldMk cId="1751112552" sldId="261"/>
            <ac:picMk id="1028" creationId="{00000000-0000-0000-0000-000000000000}"/>
          </ac:picMkLst>
        </pc:picChg>
      </pc:sldChg>
      <pc:sldChg chg="del">
        <pc:chgData name="Evandro Maddes" userId="S::10539479@polimi.it::797c2bdc-b743-40b1-ac80-a312ec81237c" providerId="AD" clId="Web-{85B0EAA1-37B0-1646-89BA-F3A78CF1E3D5}" dt="2020-01-23T08:40:01.483" v="21"/>
        <pc:sldMkLst>
          <pc:docMk/>
          <pc:sldMk cId="2038895731" sldId="262"/>
        </pc:sldMkLst>
      </pc:sldChg>
      <pc:sldChg chg="modSp del">
        <pc:chgData name="Evandro Maddes" userId="S::10539479@polimi.it::797c2bdc-b743-40b1-ac80-a312ec81237c" providerId="AD" clId="Web-{85B0EAA1-37B0-1646-89BA-F3A78CF1E3D5}" dt="2020-01-23T08:40:08.780" v="22"/>
        <pc:sldMkLst>
          <pc:docMk/>
          <pc:sldMk cId="2465107779" sldId="263"/>
        </pc:sldMkLst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k cId="2465107779" sldId="263"/>
            <ac:spMk id="4" creationId="{00000000-0000-0000-0000-000000000000}"/>
          </ac:spMkLst>
        </pc:spChg>
      </pc:sldChg>
      <pc:sldMasterChg chg="modSp modSldLayout">
        <pc:chgData name="Evandro Maddes" userId="S::10539479@polimi.it::797c2bdc-b743-40b1-ac80-a312ec81237c" providerId="AD" clId="Web-{85B0EAA1-37B0-1646-89BA-F3A78CF1E3D5}" dt="2020-01-23T08:38:55.655" v="20"/>
        <pc:sldMasterMkLst>
          <pc:docMk/>
          <pc:sldMasterMk cId="1119611595" sldId="2147483648"/>
        </pc:sldMasterMkLst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asterMk cId="1119611595" sldId="2147483648"/>
            <ac:spMk id="2" creationId="{00000000-0000-0000-0000-000000000000}"/>
          </ac:spMkLst>
        </pc:spChg>
        <pc:spChg chg="mod">
          <ac:chgData name="Evandro Maddes" userId="S::10539479@polimi.it::797c2bdc-b743-40b1-ac80-a312ec81237c" providerId="AD" clId="Web-{85B0EAA1-37B0-1646-89BA-F3A78CF1E3D5}" dt="2020-01-23T08:38:55.655" v="20"/>
          <ac:spMkLst>
            <pc:docMk/>
            <pc:sldMasterMk cId="1119611595" sldId="2147483648"/>
            <ac:spMk id="3" creationId="{00000000-0000-0000-0000-000000000000}"/>
          </ac:spMkLst>
        </pc:sp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514812613" sldId="2147483649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514812613" sldId="2147483649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514812613" sldId="2147483649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514812613" sldId="2147483649"/>
              <ac:spMk id="168" creationId="{00000000-0000-0000-0000-000000000000}"/>
            </ac:spMkLst>
          </pc:spChg>
          <pc:grpChg chg="mod">
            <ac:chgData name="Evandro Maddes" userId="S::10539479@polimi.it::797c2bdc-b743-40b1-ac80-a312ec81237c" providerId="AD" clId="Web-{85B0EAA1-37B0-1646-89BA-F3A78CF1E3D5}" dt="2020-01-23T08:38:55.655" v="20"/>
            <ac:grpSpMkLst>
              <pc:docMk/>
              <pc:sldMasterMk cId="1119611595" sldId="2147483648"/>
              <pc:sldLayoutMk cId="514812613" sldId="2147483649"/>
              <ac:grpSpMk id="169" creationId="{00000000-0000-0000-0000-000000000000}"/>
            </ac:grpSpMkLst>
          </pc:gr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258886870" sldId="2147483650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258886870" sldId="2147483650"/>
              <ac:spMk id="129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258886870" sldId="2147483650"/>
              <ac:spMk id="253" creationId="{00000000-0000-0000-0000-000000000000}"/>
            </ac:spMkLst>
          </pc:spChg>
          <pc:grpChg chg="mod">
            <ac:chgData name="Evandro Maddes" userId="S::10539479@polimi.it::797c2bdc-b743-40b1-ac80-a312ec81237c" providerId="AD" clId="Web-{85B0EAA1-37B0-1646-89BA-F3A78CF1E3D5}" dt="2020-01-23T08:38:55.655" v="20"/>
            <ac:grpSpMkLst>
              <pc:docMk/>
              <pc:sldMasterMk cId="1119611595" sldId="2147483648"/>
              <pc:sldLayoutMk cId="1258886870" sldId="2147483650"/>
              <ac:grpSpMk id="132" creationId="{00000000-0000-0000-0000-000000000000}"/>
            </ac:grpSpMkLst>
          </pc:grpChg>
          <pc:picChg chg="mod">
            <ac:chgData name="Evandro Maddes" userId="S::10539479@polimi.it::797c2bdc-b743-40b1-ac80-a312ec81237c" providerId="AD" clId="Web-{85B0EAA1-37B0-1646-89BA-F3A78CF1E3D5}" dt="2020-01-23T08:38:55.655" v="20"/>
            <ac:picMkLst>
              <pc:docMk/>
              <pc:sldMasterMk cId="1119611595" sldId="2147483648"/>
              <pc:sldLayoutMk cId="1258886870" sldId="2147483650"/>
              <ac:picMk id="254" creationId="{00000000-0000-0000-0000-000000000000}"/>
            </ac:picMkLst>
          </pc:pic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1961922152" sldId="2147483651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61922152" sldId="2147483651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61922152" sldId="2147483651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61922152" sldId="2147483651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61922152" sldId="2147483651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61922152" sldId="2147483651"/>
              <ac:spMk id="6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2306006083" sldId="2147483652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306006083" sldId="2147483652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306006083" sldId="2147483652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306006083" sldId="2147483652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306006083" sldId="2147483652"/>
              <ac:spMk id="6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306006083" sldId="2147483652"/>
              <ac:spMk id="7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840953296" sldId="2147483653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6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7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8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840953296" sldId="2147483653"/>
              <ac:spMk id="9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3478442127" sldId="2147483654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478442127" sldId="2147483654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478442127" sldId="2147483654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478442127" sldId="2147483654"/>
              <ac:spMk id="5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1925977776" sldId="2147483655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25977776" sldId="2147483655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25977776" sldId="2147483655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925977776" sldId="2147483655"/>
              <ac:spMk id="4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3867585786" sldId="2147483656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6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3867585786" sldId="2147483656"/>
              <ac:spMk id="7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2548063847" sldId="2147483657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6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548063847" sldId="2147483657"/>
              <ac:spMk id="7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1191555412" sldId="2147483658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191555412" sldId="2147483658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191555412" sldId="2147483658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1191555412" sldId="2147483658"/>
              <ac:spMk id="6" creationId="{00000000-0000-0000-0000-000000000000}"/>
            </ac:spMkLst>
          </pc:spChg>
        </pc:sldLayoutChg>
        <pc:sldLayoutChg chg="modSp">
          <pc:chgData name="Evandro Maddes" userId="S::10539479@polimi.it::797c2bdc-b743-40b1-ac80-a312ec81237c" providerId="AD" clId="Web-{85B0EAA1-37B0-1646-89BA-F3A78CF1E3D5}" dt="2020-01-23T08:38:55.655" v="20"/>
          <pc:sldLayoutMkLst>
            <pc:docMk/>
            <pc:sldMasterMk cId="1119611595" sldId="2147483648"/>
            <pc:sldLayoutMk cId="283366979" sldId="2147483659"/>
          </pc:sldLayoutMkLst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83366979" sldId="2147483659"/>
              <ac:spMk id="2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83366979" sldId="2147483659"/>
              <ac:spMk id="3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83366979" sldId="2147483659"/>
              <ac:spMk id="4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83366979" sldId="2147483659"/>
              <ac:spMk id="5" creationId="{00000000-0000-0000-0000-000000000000}"/>
            </ac:spMkLst>
          </pc:spChg>
          <pc:spChg chg="mod">
            <ac:chgData name="Evandro Maddes" userId="S::10539479@polimi.it::797c2bdc-b743-40b1-ac80-a312ec81237c" providerId="AD" clId="Web-{85B0EAA1-37B0-1646-89BA-F3A78CF1E3D5}" dt="2020-01-23T08:38:55.655" v="20"/>
            <ac:spMkLst>
              <pc:docMk/>
              <pc:sldMasterMk cId="1119611595" sldId="2147483648"/>
              <pc:sldLayoutMk cId="283366979" sldId="2147483659"/>
              <ac:spMk id="6" creationId="{00000000-0000-0000-0000-000000000000}"/>
            </ac:spMkLst>
          </pc:spChg>
        </pc:sldLayoutChg>
      </pc:sldMasterChg>
    </pc:docChg>
  </pc:docChgLst>
  <pc:docChgLst>
    <pc:chgData name="Evandro Maddes" userId="S::10539479@polimi.it::797c2bdc-b743-40b1-ac80-a312ec81237c" providerId="AD" clId="Web-{4CE18D42-C654-0DFB-9609-C12F2F5B858F}"/>
    <pc:docChg chg="modSld">
      <pc:chgData name="Evandro Maddes" userId="S::10539479@polimi.it::797c2bdc-b743-40b1-ac80-a312ec81237c" providerId="AD" clId="Web-{4CE18D42-C654-0DFB-9609-C12F2F5B858F}" dt="2020-01-27T07:22:12.584" v="7" actId="20577"/>
      <pc:docMkLst>
        <pc:docMk/>
      </pc:docMkLst>
      <pc:sldChg chg="modSp">
        <pc:chgData name="Evandro Maddes" userId="S::10539479@polimi.it::797c2bdc-b743-40b1-ac80-a312ec81237c" providerId="AD" clId="Web-{4CE18D42-C654-0DFB-9609-C12F2F5B858F}" dt="2020-01-27T07:22:12.584" v="7" actId="20577"/>
        <pc:sldMkLst>
          <pc:docMk/>
          <pc:sldMk cId="3514126202" sldId="283"/>
        </pc:sldMkLst>
        <pc:spChg chg="mod">
          <ac:chgData name="Evandro Maddes" userId="S::10539479@polimi.it::797c2bdc-b743-40b1-ac80-a312ec81237c" providerId="AD" clId="Web-{4CE18D42-C654-0DFB-9609-C12F2F5B858F}" dt="2020-01-27T07:22:12.584" v="7" actId="20577"/>
          <ac:spMkLst>
            <pc:docMk/>
            <pc:sldMk cId="3514126202" sldId="283"/>
            <ac:spMk id="2" creationId="{20EE74AC-68AA-4B79-AB1F-AF165A32EF10}"/>
          </ac:spMkLst>
        </pc:spChg>
      </pc:sldChg>
    </pc:docChg>
  </pc:docChgLst>
  <pc:docChgLst>
    <pc:chgData name="Evandro Maddes" userId="S::10539479@polimi.it::797c2bdc-b743-40b1-ac80-a312ec81237c" providerId="AD" clId="Web-{9166DCFC-4147-65D4-968D-3E7885D75633}"/>
    <pc:docChg chg="addSld modSld">
      <pc:chgData name="Evandro Maddes" userId="S::10539479@polimi.it::797c2bdc-b743-40b1-ac80-a312ec81237c" providerId="AD" clId="Web-{9166DCFC-4147-65D4-968D-3E7885D75633}" dt="2020-01-24T16:25:26.740" v="423" actId="20577"/>
      <pc:docMkLst>
        <pc:docMk/>
      </pc:docMkLst>
      <pc:sldChg chg="addSp delSp modSp mod setBg modClrScheme chgLayout">
        <pc:chgData name="Evandro Maddes" userId="S::10539479@polimi.it::797c2bdc-b743-40b1-ac80-a312ec81237c" providerId="AD" clId="Web-{9166DCFC-4147-65D4-968D-3E7885D75633}" dt="2020-01-24T16:23:09.896" v="384" actId="14100"/>
        <pc:sldMkLst>
          <pc:docMk/>
          <pc:sldMk cId="3383649683" sldId="257"/>
        </pc:sldMkLst>
        <pc:spChg chg="mod ord">
          <ac:chgData name="Evandro Maddes" userId="S::10539479@polimi.it::797c2bdc-b743-40b1-ac80-a312ec81237c" providerId="AD" clId="Web-{9166DCFC-4147-65D4-968D-3E7885D75633}" dt="2020-01-24T16:20:22.865" v="354"/>
          <ac:spMkLst>
            <pc:docMk/>
            <pc:sldMk cId="3383649683" sldId="257"/>
            <ac:spMk id="2" creationId="{00000000-0000-0000-0000-000000000000}"/>
          </ac:spMkLst>
        </pc:spChg>
        <pc:spChg chg="del mod ord">
          <ac:chgData name="Evandro Maddes" userId="S::10539479@polimi.it::797c2bdc-b743-40b1-ac80-a312ec81237c" providerId="AD" clId="Web-{9166DCFC-4147-65D4-968D-3E7885D75633}" dt="2020-01-24T16:19:57.958" v="349"/>
          <ac:spMkLst>
            <pc:docMk/>
            <pc:sldMk cId="3383649683" sldId="257"/>
            <ac:spMk id="4" creationId="{00000000-0000-0000-0000-000000000000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20:22.865" v="354"/>
          <ac:spMkLst>
            <pc:docMk/>
            <pc:sldMk cId="3383649683" sldId="257"/>
            <ac:spMk id="7" creationId="{1FA4C043-E2AF-4985-960C-F4E7B4E7421C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01:25.236" v="4"/>
          <ac:spMkLst>
            <pc:docMk/>
            <pc:sldMk cId="3383649683" sldId="257"/>
            <ac:spMk id="10" creationId="{B1D3D056-8323-492E-885B-40F624B15ABF}"/>
          </ac:spMkLst>
        </pc:spChg>
        <pc:graphicFrameChg chg="add mod modGraphic">
          <ac:chgData name="Evandro Maddes" userId="S::10539479@polimi.it::797c2bdc-b743-40b1-ac80-a312ec81237c" providerId="AD" clId="Web-{9166DCFC-4147-65D4-968D-3E7885D75633}" dt="2020-01-24T16:23:09.896" v="384" actId="14100"/>
          <ac:graphicFrameMkLst>
            <pc:docMk/>
            <pc:sldMk cId="3383649683" sldId="257"/>
            <ac:graphicFrameMk id="3" creationId="{442FFCCE-C67D-4239-9A24-EE7E90DFDD2E}"/>
          </ac:graphicFrameMkLst>
        </pc:graphicFrameChg>
      </pc:sldChg>
      <pc:sldChg chg="addSp delSp modSp">
        <pc:chgData name="Evandro Maddes" userId="S::10539479@polimi.it::797c2bdc-b743-40b1-ac80-a312ec81237c" providerId="AD" clId="Web-{9166DCFC-4147-65D4-968D-3E7885D75633}" dt="2020-01-24T16:25:25.959" v="421" actId="20577"/>
        <pc:sldMkLst>
          <pc:docMk/>
          <pc:sldMk cId="743946912" sldId="270"/>
        </pc:sldMkLst>
        <pc:spChg chg="mod">
          <ac:chgData name="Evandro Maddes" userId="S::10539479@polimi.it::797c2bdc-b743-40b1-ac80-a312ec81237c" providerId="AD" clId="Web-{9166DCFC-4147-65D4-968D-3E7885D75633}" dt="2020-01-24T16:25:25.959" v="421" actId="20577"/>
          <ac:spMkLst>
            <pc:docMk/>
            <pc:sldMk cId="743946912" sldId="270"/>
            <ac:spMk id="2" creationId="{EC1557E9-670A-41BA-AB02-2F752B5D599E}"/>
          </ac:spMkLst>
        </pc:spChg>
        <pc:spChg chg="del">
          <ac:chgData name="Evandro Maddes" userId="S::10539479@polimi.it::797c2bdc-b743-40b1-ac80-a312ec81237c" providerId="AD" clId="Web-{9166DCFC-4147-65D4-968D-3E7885D75633}" dt="2020-01-24T16:24:19.896" v="385"/>
          <ac:spMkLst>
            <pc:docMk/>
            <pc:sldMk cId="743946912" sldId="270"/>
            <ac:spMk id="3" creationId="{F6B35919-E555-413E-B233-31BADC29A0F9}"/>
          </ac:spMkLst>
        </pc:spChg>
        <pc:picChg chg="add mod ord">
          <ac:chgData name="Evandro Maddes" userId="S::10539479@polimi.it::797c2bdc-b743-40b1-ac80-a312ec81237c" providerId="AD" clId="Web-{9166DCFC-4147-65D4-968D-3E7885D75633}" dt="2020-01-24T16:24:46.084" v="390" actId="1076"/>
          <ac:picMkLst>
            <pc:docMk/>
            <pc:sldMk cId="743946912" sldId="270"/>
            <ac:picMk id="4" creationId="{CC9CCFC3-8317-4AFF-97ED-1493A85894E9}"/>
          </ac:picMkLst>
        </pc:picChg>
      </pc:sldChg>
      <pc:sldChg chg="addSp delSp modSp add mod replId modClrScheme chgLayout">
        <pc:chgData name="Evandro Maddes" userId="S::10539479@polimi.it::797c2bdc-b743-40b1-ac80-a312ec81237c" providerId="AD" clId="Web-{9166DCFC-4147-65D4-968D-3E7885D75633}" dt="2020-01-24T16:23:01.396" v="382" actId="1076"/>
        <pc:sldMkLst>
          <pc:docMk/>
          <pc:sldMk cId="4057868195" sldId="280"/>
        </pc:sldMkLst>
        <pc:spChg chg="add del mod">
          <ac:chgData name="Evandro Maddes" userId="S::10539479@polimi.it::797c2bdc-b743-40b1-ac80-a312ec81237c" providerId="AD" clId="Web-{9166DCFC-4147-65D4-968D-3E7885D75633}" dt="2020-01-24T16:20:57.615" v="360"/>
          <ac:spMkLst>
            <pc:docMk/>
            <pc:sldMk cId="4057868195" sldId="280"/>
            <ac:spMk id="2" creationId="{00000000-0000-0000-0000-000000000000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22:14.381" v="371"/>
          <ac:spMkLst>
            <pc:docMk/>
            <pc:sldMk cId="4057868195" sldId="280"/>
            <ac:spMk id="4" creationId="{00000000-0000-0000-0000-000000000000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13:15.864" v="185" actId="1076"/>
          <ac:spMkLst>
            <pc:docMk/>
            <pc:sldMk cId="4057868195" sldId="280"/>
            <ac:spMk id="5" creationId="{00000000-0000-0000-0000-000000000000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10:32.207" v="150"/>
          <ac:spMkLst>
            <pc:docMk/>
            <pc:sldMk cId="4057868195" sldId="280"/>
            <ac:spMk id="6" creationId="{F87B8AB4-4091-4421-86C1-7924F977C706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10:32.191" v="149"/>
          <ac:spMkLst>
            <pc:docMk/>
            <pc:sldMk cId="4057868195" sldId="280"/>
            <ac:spMk id="8" creationId="{0C1A71C4-34CB-48B2-A864-19335B9498F3}"/>
          </ac:spMkLst>
        </pc:spChg>
        <pc:spChg chg="add del mod">
          <ac:chgData name="Evandro Maddes" userId="S::10539479@polimi.it::797c2bdc-b743-40b1-ac80-a312ec81237c" providerId="AD" clId="Web-{9166DCFC-4147-65D4-968D-3E7885D75633}" dt="2020-01-24T16:20:57.615" v="360"/>
          <ac:spMkLst>
            <pc:docMk/>
            <pc:sldMk cId="4057868195" sldId="280"/>
            <ac:spMk id="12" creationId="{AF65B156-1FDD-428E-8E61-4D8BE32DBBE5}"/>
          </ac:spMkLst>
        </pc:spChg>
        <pc:graphicFrameChg chg="add del mod">
          <ac:chgData name="Evandro Maddes" userId="S::10539479@polimi.it::797c2bdc-b743-40b1-ac80-a312ec81237c" providerId="AD" clId="Web-{9166DCFC-4147-65D4-968D-3E7885D75633}" dt="2020-01-24T16:20:57.615" v="360"/>
          <ac:graphicFrameMkLst>
            <pc:docMk/>
            <pc:sldMk cId="4057868195" sldId="280"/>
            <ac:graphicFrameMk id="7" creationId="{5F97F6C7-9B7B-47E6-93B6-6F22DCE1F124}"/>
          </ac:graphicFrameMkLst>
        </pc:graphicFrameChg>
        <pc:graphicFrameChg chg="add mod">
          <ac:chgData name="Evandro Maddes" userId="S::10539479@polimi.it::797c2bdc-b743-40b1-ac80-a312ec81237c" providerId="AD" clId="Web-{9166DCFC-4147-65D4-968D-3E7885D75633}" dt="2020-01-24T16:23:01.396" v="382" actId="1076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</pc:docChg>
  </pc:docChgLst>
  <pc:docChgLst>
    <pc:chgData name="Evandro Maddes" userId="S::10539479@polimi.it::797c2bdc-b743-40b1-ac80-a312ec81237c" providerId="AD" clId="Web-{78CE7E13-D578-E036-6EDD-80A78BE91E61}"/>
    <pc:docChg chg="modSld">
      <pc:chgData name="Evandro Maddes" userId="S::10539479@polimi.it::797c2bdc-b743-40b1-ac80-a312ec81237c" providerId="AD" clId="Web-{78CE7E13-D578-E036-6EDD-80A78BE91E61}" dt="2020-01-27T07:41:00.317" v="39" actId="1076"/>
      <pc:docMkLst>
        <pc:docMk/>
      </pc:docMkLst>
      <pc:sldChg chg="modSp">
        <pc:chgData name="Evandro Maddes" userId="S::10539479@polimi.it::797c2bdc-b743-40b1-ac80-a312ec81237c" providerId="AD" clId="Web-{78CE7E13-D578-E036-6EDD-80A78BE91E61}" dt="2020-01-27T07:41:00.317" v="39" actId="1076"/>
        <pc:sldMkLst>
          <pc:docMk/>
          <pc:sldMk cId="1751112552" sldId="261"/>
        </pc:sldMkLst>
        <pc:spChg chg="mod">
          <ac:chgData name="Evandro Maddes" userId="S::10539479@polimi.it::797c2bdc-b743-40b1-ac80-a312ec81237c" providerId="AD" clId="Web-{78CE7E13-D578-E036-6EDD-80A78BE91E61}" dt="2020-01-27T07:41:00.317" v="39" actId="1076"/>
          <ac:spMkLst>
            <pc:docMk/>
            <pc:sldMk cId="1751112552" sldId="261"/>
            <ac:spMk id="133" creationId="{00000000-0000-0000-0000-000000000000}"/>
          </ac:spMkLst>
        </pc:spChg>
      </pc:sldChg>
    </pc:docChg>
  </pc:docChgLst>
  <pc:docChgLst>
    <pc:chgData name="Evandro Maddes" userId="797c2bdc-b743-40b1-ac80-a312ec81237c" providerId="ADAL" clId="{5B87E8C9-2C23-F845-9C2F-008A88688E52}"/>
    <pc:docChg chg="modSld">
      <pc:chgData name="Evandro Maddes" userId="797c2bdc-b743-40b1-ac80-a312ec81237c" providerId="ADAL" clId="{5B87E8C9-2C23-F845-9C2F-008A88688E52}" dt="2020-01-26T14:59:51.292" v="13" actId="1076"/>
      <pc:docMkLst>
        <pc:docMk/>
      </pc:docMkLst>
      <pc:sldChg chg="modSp">
        <pc:chgData name="Evandro Maddes" userId="797c2bdc-b743-40b1-ac80-a312ec81237c" providerId="ADAL" clId="{5B87E8C9-2C23-F845-9C2F-008A88688E52}" dt="2020-01-26T14:59:51.292" v="13" actId="1076"/>
        <pc:sldMkLst>
          <pc:docMk/>
          <pc:sldMk cId="1713631680" sldId="271"/>
        </pc:sldMkLst>
        <pc:picChg chg="mod">
          <ac:chgData name="Evandro Maddes" userId="797c2bdc-b743-40b1-ac80-a312ec81237c" providerId="ADAL" clId="{5B87E8C9-2C23-F845-9C2F-008A88688E52}" dt="2020-01-26T14:59:51.292" v="13" actId="1076"/>
          <ac:picMkLst>
            <pc:docMk/>
            <pc:sldMk cId="1713631680" sldId="271"/>
            <ac:picMk id="4" creationId="{2C50B4E0-710C-4B92-B168-DCBB28DC83AC}"/>
          </ac:picMkLst>
        </pc:picChg>
      </pc:sldChg>
      <pc:sldChg chg="modSp">
        <pc:chgData name="Evandro Maddes" userId="797c2bdc-b743-40b1-ac80-a312ec81237c" providerId="ADAL" clId="{5B87E8C9-2C23-F845-9C2F-008A88688E52}" dt="2020-01-26T14:07:38.527" v="10" actId="14100"/>
        <pc:sldMkLst>
          <pc:docMk/>
          <pc:sldMk cId="3514126202" sldId="283"/>
        </pc:sldMkLst>
        <pc:graphicFrameChg chg="mod">
          <ac:chgData name="Evandro Maddes" userId="797c2bdc-b743-40b1-ac80-a312ec81237c" providerId="ADAL" clId="{5B87E8C9-2C23-F845-9C2F-008A88688E52}" dt="2020-01-26T14:07:38.527" v="10" actId="14100"/>
          <ac:graphicFrameMkLst>
            <pc:docMk/>
            <pc:sldMk cId="3514126202" sldId="283"/>
            <ac:graphicFrameMk id="8" creationId="{02D8D4AA-1092-45B8-92FD-C23EBEB34BF0}"/>
          </ac:graphicFrameMkLst>
        </pc:graphicFrameChg>
      </pc:sldChg>
    </pc:docChg>
  </pc:docChgLst>
  <pc:docChgLst>
    <pc:chgData name="Evandro Maddes" userId="S::10539479@polimi.it::797c2bdc-b743-40b1-ac80-a312ec81237c" providerId="AD" clId="Web-{9473C188-019D-C692-FB0D-316CD26B62DC}"/>
    <pc:docChg chg="addSld delSld modSld">
      <pc:chgData name="Evandro Maddes" userId="S::10539479@polimi.it::797c2bdc-b743-40b1-ac80-a312ec81237c" providerId="AD" clId="Web-{9473C188-019D-C692-FB0D-316CD26B62DC}" dt="2020-01-24T17:33:58.290" v="1193"/>
      <pc:docMkLst>
        <pc:docMk/>
      </pc:docMkLst>
      <pc:sldChg chg="modSp">
        <pc:chgData name="Evandro Maddes" userId="S::10539479@polimi.it::797c2bdc-b743-40b1-ac80-a312ec81237c" providerId="AD" clId="Web-{9473C188-019D-C692-FB0D-316CD26B62DC}" dt="2020-01-24T17:09:40.554" v="570" actId="20577"/>
        <pc:sldMkLst>
          <pc:docMk/>
          <pc:sldMk cId="3383649683" sldId="257"/>
        </pc:sldMkLst>
        <pc:spChg chg="mod">
          <ac:chgData name="Evandro Maddes" userId="S::10539479@polimi.it::797c2bdc-b743-40b1-ac80-a312ec81237c" providerId="AD" clId="Web-{9473C188-019D-C692-FB0D-316CD26B62DC}" dt="2020-01-24T17:09:40.554" v="570" actId="20577"/>
          <ac:spMkLst>
            <pc:docMk/>
            <pc:sldMk cId="3383649683" sldId="257"/>
            <ac:spMk id="2" creationId="{00000000-0000-0000-0000-000000000000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6:25.917" v="509" actId="1076"/>
        <pc:sldMkLst>
          <pc:docMk/>
          <pc:sldMk cId="1751112552" sldId="261"/>
        </pc:sldMkLst>
        <pc:spChg chg="mod">
          <ac:chgData name="Evandro Maddes" userId="S::10539479@polimi.it::797c2bdc-b743-40b1-ac80-a312ec81237c" providerId="AD" clId="Web-{9473C188-019D-C692-FB0D-316CD26B62DC}" dt="2020-01-24T17:06:05.839" v="506" actId="20577"/>
          <ac:spMkLst>
            <pc:docMk/>
            <pc:sldMk cId="1751112552" sldId="261"/>
            <ac:spMk id="133" creationId="{00000000-0000-0000-0000-000000000000}"/>
          </ac:spMkLst>
        </pc:spChg>
        <pc:spChg chg="mod">
          <ac:chgData name="Evandro Maddes" userId="S::10539479@polimi.it::797c2bdc-b743-40b1-ac80-a312ec81237c" providerId="AD" clId="Web-{9473C188-019D-C692-FB0D-316CD26B62DC}" dt="2020-01-24T17:05:54.074" v="503" actId="20577"/>
          <ac:spMkLst>
            <pc:docMk/>
            <pc:sldMk cId="1751112552" sldId="261"/>
            <ac:spMk id="134" creationId="{00000000-0000-0000-0000-000000000000}"/>
          </ac:spMkLst>
        </pc:spChg>
        <pc:picChg chg="mod">
          <ac:chgData name="Evandro Maddes" userId="S::10539479@polimi.it::797c2bdc-b743-40b1-ac80-a312ec81237c" providerId="AD" clId="Web-{9473C188-019D-C692-FB0D-316CD26B62DC}" dt="2020-01-24T17:06:25.917" v="509" actId="1076"/>
          <ac:picMkLst>
            <pc:docMk/>
            <pc:sldMk cId="1751112552" sldId="261"/>
            <ac:picMk id="1028" creationId="{00000000-0000-0000-0000-000000000000}"/>
          </ac:picMkLst>
        </pc:picChg>
      </pc:sldChg>
      <pc:sldChg chg="modSp">
        <pc:chgData name="Evandro Maddes" userId="S::10539479@polimi.it::797c2bdc-b743-40b1-ac80-a312ec81237c" providerId="AD" clId="Web-{9473C188-019D-C692-FB0D-316CD26B62DC}" dt="2020-01-24T17:07:52.306" v="529" actId="20577"/>
        <pc:sldMkLst>
          <pc:docMk/>
          <pc:sldMk cId="2897560985" sldId="263"/>
        </pc:sldMkLst>
        <pc:spChg chg="mod">
          <ac:chgData name="Evandro Maddes" userId="S::10539479@polimi.it::797c2bdc-b743-40b1-ac80-a312ec81237c" providerId="AD" clId="Web-{9473C188-019D-C692-FB0D-316CD26B62DC}" dt="2020-01-24T17:07:52.306" v="529" actId="20577"/>
          <ac:spMkLst>
            <pc:docMk/>
            <pc:sldMk cId="2897560985" sldId="263"/>
            <ac:spMk id="2" creationId="{72858A28-6943-4410-AA90-1B329A9AA45D}"/>
          </ac:spMkLst>
        </pc:spChg>
        <pc:spChg chg="mod">
          <ac:chgData name="Evandro Maddes" userId="S::10539479@polimi.it::797c2bdc-b743-40b1-ac80-a312ec81237c" providerId="AD" clId="Web-{9473C188-019D-C692-FB0D-316CD26B62DC}" dt="2020-01-24T17:07:45.947" v="526" actId="20577"/>
          <ac:spMkLst>
            <pc:docMk/>
            <pc:sldMk cId="2897560985" sldId="263"/>
            <ac:spMk id="3" creationId="{73AC9AA6-CA4D-443F-8EAF-87DA8389846A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9:07.633" v="551" actId="20577"/>
        <pc:sldMkLst>
          <pc:docMk/>
          <pc:sldMk cId="699020714" sldId="265"/>
        </pc:sldMkLst>
        <pc:spChg chg="mod">
          <ac:chgData name="Evandro Maddes" userId="S::10539479@polimi.it::797c2bdc-b743-40b1-ac80-a312ec81237c" providerId="AD" clId="Web-{9473C188-019D-C692-FB0D-316CD26B62DC}" dt="2020-01-24T17:09:07.633" v="551" actId="20577"/>
          <ac:spMkLst>
            <pc:docMk/>
            <pc:sldMk cId="699020714" sldId="265"/>
            <ac:spMk id="2" creationId="{7EC179B2-11CB-4F12-96A5-6C217AA40656}"/>
          </ac:spMkLst>
        </pc:spChg>
        <pc:spChg chg="mod">
          <ac:chgData name="Evandro Maddes" userId="S::10539479@polimi.it::797c2bdc-b743-40b1-ac80-a312ec81237c" providerId="AD" clId="Web-{9473C188-019D-C692-FB0D-316CD26B62DC}" dt="2020-01-24T17:09:03.977" v="548" actId="20577"/>
          <ac:spMkLst>
            <pc:docMk/>
            <pc:sldMk cId="699020714" sldId="265"/>
            <ac:spMk id="3" creationId="{A337FBC3-7312-4565-97AC-91CD0628D199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9:25.632" v="565" actId="20577"/>
        <pc:sldMkLst>
          <pc:docMk/>
          <pc:sldMk cId="4210119415" sldId="267"/>
        </pc:sldMkLst>
        <pc:spChg chg="mod">
          <ac:chgData name="Evandro Maddes" userId="S::10539479@polimi.it::797c2bdc-b743-40b1-ac80-a312ec81237c" providerId="AD" clId="Web-{9473C188-019D-C692-FB0D-316CD26B62DC}" dt="2020-01-24T17:09:22.007" v="560" actId="20577"/>
          <ac:spMkLst>
            <pc:docMk/>
            <pc:sldMk cId="4210119415" sldId="267"/>
            <ac:spMk id="2" creationId="{4FA940F7-F680-4079-B2F2-87F739B053EC}"/>
          </ac:spMkLst>
        </pc:spChg>
        <pc:spChg chg="mod">
          <ac:chgData name="Evandro Maddes" userId="S::10539479@polimi.it::797c2bdc-b743-40b1-ac80-a312ec81237c" providerId="AD" clId="Web-{9473C188-019D-C692-FB0D-316CD26B62DC}" dt="2020-01-24T17:09:25.632" v="565" actId="20577"/>
          <ac:spMkLst>
            <pc:docMk/>
            <pc:sldMk cId="4210119415" sldId="267"/>
            <ac:spMk id="3" creationId="{6A9C8042-CFA8-499E-827B-15F9893FA407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9:16.367" v="557" actId="20577"/>
        <pc:sldMkLst>
          <pc:docMk/>
          <pc:sldMk cId="2430424312" sldId="268"/>
        </pc:sldMkLst>
        <pc:spChg chg="mod">
          <ac:chgData name="Evandro Maddes" userId="S::10539479@polimi.it::797c2bdc-b743-40b1-ac80-a312ec81237c" providerId="AD" clId="Web-{9473C188-019D-C692-FB0D-316CD26B62DC}" dt="2020-01-24T17:09:16.367" v="557" actId="20577"/>
          <ac:spMkLst>
            <pc:docMk/>
            <pc:sldMk cId="2430424312" sldId="268"/>
            <ac:spMk id="2" creationId="{82D779D2-5914-4CF6-95DE-8327A3C7F982}"/>
          </ac:spMkLst>
        </pc:spChg>
        <pc:spChg chg="mod">
          <ac:chgData name="Evandro Maddes" userId="S::10539479@polimi.it::797c2bdc-b743-40b1-ac80-a312ec81237c" providerId="AD" clId="Web-{9473C188-019D-C692-FB0D-316CD26B62DC}" dt="2020-01-24T17:09:12.523" v="554" actId="20577"/>
          <ac:spMkLst>
            <pc:docMk/>
            <pc:sldMk cId="2430424312" sldId="268"/>
            <ac:spMk id="3" creationId="{921E8D9B-00A0-4A7D-A185-5CAB7EACF9E0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8:54.508" v="545" actId="20577"/>
        <pc:sldMkLst>
          <pc:docMk/>
          <pc:sldMk cId="743946912" sldId="270"/>
        </pc:sldMkLst>
        <pc:spChg chg="mod">
          <ac:chgData name="Evandro Maddes" userId="S::10539479@polimi.it::797c2bdc-b743-40b1-ac80-a312ec81237c" providerId="AD" clId="Web-{9473C188-019D-C692-FB0D-316CD26B62DC}" dt="2020-01-24T17:08:54.508" v="545" actId="20577"/>
          <ac:spMkLst>
            <pc:docMk/>
            <pc:sldMk cId="743946912" sldId="270"/>
            <ac:spMk id="2" creationId="{EC1557E9-670A-41BA-AB02-2F752B5D599E}"/>
          </ac:spMkLst>
        </pc:spChg>
        <pc:picChg chg="mod">
          <ac:chgData name="Evandro Maddes" userId="S::10539479@polimi.it::797c2bdc-b743-40b1-ac80-a312ec81237c" providerId="AD" clId="Web-{9473C188-019D-C692-FB0D-316CD26B62DC}" dt="2020-01-24T16:28:23.072" v="3" actId="14100"/>
          <ac:picMkLst>
            <pc:docMk/>
            <pc:sldMk cId="743946912" sldId="270"/>
            <ac:picMk id="4" creationId="{CC9CCFC3-8317-4AFF-97ED-1493A85894E9}"/>
          </ac:picMkLst>
        </pc:picChg>
      </pc:sldChg>
      <pc:sldChg chg="addSp delSp modSp addAnim delAnim modAnim">
        <pc:chgData name="Evandro Maddes" userId="S::10539479@polimi.it::797c2bdc-b743-40b1-ac80-a312ec81237c" providerId="AD" clId="Web-{9473C188-019D-C692-FB0D-316CD26B62DC}" dt="2020-01-24T17:08:47.414" v="542" actId="20577"/>
        <pc:sldMkLst>
          <pc:docMk/>
          <pc:sldMk cId="1713631680" sldId="271"/>
        </pc:sldMkLst>
        <pc:spChg chg="mod">
          <ac:chgData name="Evandro Maddes" userId="S::10539479@polimi.it::797c2bdc-b743-40b1-ac80-a312ec81237c" providerId="AD" clId="Web-{9473C188-019D-C692-FB0D-316CD26B62DC}" dt="2020-01-24T17:08:47.414" v="542" actId="20577"/>
          <ac:spMkLst>
            <pc:docMk/>
            <pc:sldMk cId="1713631680" sldId="271"/>
            <ac:spMk id="2" creationId="{BBCFBBF6-5741-4478-93E2-919D44A0540D}"/>
          </ac:spMkLst>
        </pc:spChg>
        <pc:spChg chg="del mod">
          <ac:chgData name="Evandro Maddes" userId="S::10539479@polimi.it::797c2bdc-b743-40b1-ac80-a312ec81237c" providerId="AD" clId="Web-{9473C188-019D-C692-FB0D-316CD26B62DC}" dt="2020-01-24T16:30:51.694" v="13"/>
          <ac:spMkLst>
            <pc:docMk/>
            <pc:sldMk cId="1713631680" sldId="271"/>
            <ac:spMk id="3" creationId="{E87EF501-162A-4018-8FEF-5A4BD0E86BE3}"/>
          </ac:spMkLst>
        </pc:spChg>
        <pc:picChg chg="add mod ord">
          <ac:chgData name="Evandro Maddes" userId="S::10539479@polimi.it::797c2bdc-b743-40b1-ac80-a312ec81237c" providerId="AD" clId="Web-{9473C188-019D-C692-FB0D-316CD26B62DC}" dt="2020-01-24T16:36:26.375" v="23" actId="14100"/>
          <ac:picMkLst>
            <pc:docMk/>
            <pc:sldMk cId="1713631680" sldId="271"/>
            <ac:picMk id="4" creationId="{2C50B4E0-710C-4B92-B168-DCBB28DC83AC}"/>
          </ac:picMkLst>
        </pc:picChg>
      </pc:sldChg>
      <pc:sldChg chg="modSp add del">
        <pc:chgData name="Evandro Maddes" userId="S::10539479@polimi.it::797c2bdc-b743-40b1-ac80-a312ec81237c" providerId="AD" clId="Web-{9473C188-019D-C692-FB0D-316CD26B62DC}" dt="2020-01-24T17:30:50.794" v="1118"/>
        <pc:sldMkLst>
          <pc:docMk/>
          <pc:sldMk cId="761672383" sldId="272"/>
        </pc:sldMkLst>
        <pc:spChg chg="mod">
          <ac:chgData name="Evandro Maddes" userId="S::10539479@polimi.it::797c2bdc-b743-40b1-ac80-a312ec81237c" providerId="AD" clId="Web-{9473C188-019D-C692-FB0D-316CD26B62DC}" dt="2020-01-24T17:08:14.087" v="531" actId="20577"/>
          <ac:spMkLst>
            <pc:docMk/>
            <pc:sldMk cId="761672383" sldId="272"/>
            <ac:spMk id="2" creationId="{42B930D3-BE92-43E1-9495-3D94AC518ABF}"/>
          </ac:spMkLst>
        </pc:spChg>
        <pc:spChg chg="mod">
          <ac:chgData name="Evandro Maddes" userId="S::10539479@polimi.it::797c2bdc-b743-40b1-ac80-a312ec81237c" providerId="AD" clId="Web-{9473C188-019D-C692-FB0D-316CD26B62DC}" dt="2020-01-24T17:26:56.783" v="917" actId="20577"/>
          <ac:spMkLst>
            <pc:docMk/>
            <pc:sldMk cId="761672383" sldId="272"/>
            <ac:spMk id="3" creationId="{9B623C04-86C1-4A65-9987-A42F5E42A0A4}"/>
          </ac:spMkLst>
        </pc:spChg>
      </pc:sldChg>
      <pc:sldChg chg="addSp delSp modSp mod setBg modClrScheme chgLayout">
        <pc:chgData name="Evandro Maddes" userId="S::10539479@polimi.it::797c2bdc-b743-40b1-ac80-a312ec81237c" providerId="AD" clId="Web-{9473C188-019D-C692-FB0D-316CD26B62DC}" dt="2020-01-24T17:08:41.805" v="541" actId="14100"/>
        <pc:sldMkLst>
          <pc:docMk/>
          <pc:sldMk cId="415223704" sldId="273"/>
        </pc:sldMkLst>
        <pc:spChg chg="mod">
          <ac:chgData name="Evandro Maddes" userId="S::10539479@polimi.it::797c2bdc-b743-40b1-ac80-a312ec81237c" providerId="AD" clId="Web-{9473C188-019D-C692-FB0D-316CD26B62DC}" dt="2020-01-24T17:08:41.805" v="541" actId="14100"/>
          <ac:spMkLst>
            <pc:docMk/>
            <pc:sldMk cId="415223704" sldId="273"/>
            <ac:spMk id="2" creationId="{583BC855-7686-45FB-BBFD-E81A4F781423}"/>
          </ac:spMkLst>
        </pc:spChg>
        <pc:spChg chg="del mod">
          <ac:chgData name="Evandro Maddes" userId="S::10539479@polimi.it::797c2bdc-b743-40b1-ac80-a312ec81237c" providerId="AD" clId="Web-{9473C188-019D-C692-FB0D-316CD26B62DC}" dt="2020-01-24T16:48:09.298" v="247"/>
          <ac:spMkLst>
            <pc:docMk/>
            <pc:sldMk cId="415223704" sldId="273"/>
            <ac:spMk id="3" creationId="{B5E51943-8704-4A8C-8991-20BAA79E3119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6:49:12.094" v="257"/>
          <ac:spMkLst>
            <pc:docMk/>
            <pc:sldMk cId="415223704" sldId="273"/>
            <ac:spMk id="13" creationId="{058732AF-FB9A-4367-B93C-B68E8391BB0E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6:49:04.813" v="255"/>
          <ac:spMkLst>
            <pc:docMk/>
            <pc:sldMk cId="415223704" sldId="273"/>
            <ac:spMk id="16" creationId="{058732AF-FB9A-4367-B93C-B68E8391BB0E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6:49:17.500" v="261"/>
          <ac:spMkLst>
            <pc:docMk/>
            <pc:sldMk cId="415223704" sldId="273"/>
            <ac:spMk id="79" creationId="{30D2B551-5A42-4490-8683-9C063F1E09D7}"/>
          </ac:spMkLst>
        </pc:spChg>
        <pc:graphicFrameChg chg="add mod modGraphic">
          <ac:chgData name="Evandro Maddes" userId="S::10539479@polimi.it::797c2bdc-b743-40b1-ac80-a312ec81237c" providerId="AD" clId="Web-{9473C188-019D-C692-FB0D-316CD26B62DC}" dt="2020-01-24T16:49:12.094" v="257"/>
          <ac:graphicFrameMkLst>
            <pc:docMk/>
            <pc:sldMk cId="415223704" sldId="273"/>
            <ac:graphicFrameMk id="11" creationId="{CA27E380-8356-492F-A8C4-2FC5D13CED00}"/>
          </ac:graphicFrameMkLst>
        </pc:graphicFrameChg>
      </pc:sldChg>
      <pc:sldChg chg="addSp delSp modSp">
        <pc:chgData name="Evandro Maddes" userId="S::10539479@polimi.it::797c2bdc-b743-40b1-ac80-a312ec81237c" providerId="AD" clId="Web-{9473C188-019D-C692-FB0D-316CD26B62DC}" dt="2020-01-24T17:10:10.584" v="577" actId="20577"/>
        <pc:sldMkLst>
          <pc:docMk/>
          <pc:sldMk cId="2556363424" sldId="274"/>
        </pc:sldMkLst>
        <pc:spChg chg="mod">
          <ac:chgData name="Evandro Maddes" userId="S::10539479@polimi.it::797c2bdc-b743-40b1-ac80-a312ec81237c" providerId="AD" clId="Web-{9473C188-019D-C692-FB0D-316CD26B62DC}" dt="2020-01-24T17:08:24.665" v="537" actId="20577"/>
          <ac:spMkLst>
            <pc:docMk/>
            <pc:sldMk cId="2556363424" sldId="274"/>
            <ac:spMk id="2" creationId="{2C345156-EB62-4CD9-A13C-09B6A4842815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7:10:10.584" v="577" actId="20577"/>
          <ac:spMkLst>
            <pc:docMk/>
            <pc:sldMk cId="2556363424" sldId="274"/>
            <ac:spMk id="3" creationId="{AD99215A-C3D8-447B-8249-2A74B93423DB}"/>
          </ac:spMkLst>
        </pc:spChg>
        <pc:graphicFrameChg chg="add del mod">
          <ac:chgData name="Evandro Maddes" userId="S::10539479@polimi.it::797c2bdc-b743-40b1-ac80-a312ec81237c" providerId="AD" clId="Web-{9473C188-019D-C692-FB0D-316CD26B62DC}" dt="2020-01-24T17:01:33.345" v="449"/>
          <ac:graphicFrameMkLst>
            <pc:docMk/>
            <pc:sldMk cId="2556363424" sldId="274"/>
            <ac:graphicFrameMk id="7" creationId="{6C43A0F3-DD1E-4BE7-825B-CA6BF1E3C67F}"/>
          </ac:graphicFrameMkLst>
        </pc:graphicFrameChg>
        <pc:graphicFrameChg chg="add del">
          <ac:chgData name="Evandro Maddes" userId="S::10539479@polimi.it::797c2bdc-b743-40b1-ac80-a312ec81237c" providerId="AD" clId="Web-{9473C188-019D-C692-FB0D-316CD26B62DC}" dt="2020-01-24T17:04:18.592" v="469"/>
          <ac:graphicFrameMkLst>
            <pc:docMk/>
            <pc:sldMk cId="2556363424" sldId="274"/>
            <ac:graphicFrameMk id="159" creationId="{F63DEE2D-50B0-4AB4-BE56-312498A30C65}"/>
          </ac:graphicFrameMkLst>
        </pc:graphicFrameChg>
      </pc:sldChg>
      <pc:sldChg chg="modSp">
        <pc:chgData name="Evandro Maddes" userId="S::10539479@polimi.it::797c2bdc-b743-40b1-ac80-a312ec81237c" providerId="AD" clId="Web-{9473C188-019D-C692-FB0D-316CD26B62DC}" dt="2020-01-24T17:07:35.431" v="522" actId="20577"/>
        <pc:sldMkLst>
          <pc:docMk/>
          <pc:sldMk cId="2852817943" sldId="277"/>
        </pc:sldMkLst>
        <pc:spChg chg="mod">
          <ac:chgData name="Evandro Maddes" userId="S::10539479@polimi.it::797c2bdc-b743-40b1-ac80-a312ec81237c" providerId="AD" clId="Web-{9473C188-019D-C692-FB0D-316CD26B62DC}" dt="2020-01-24T17:07:31.869" v="519" actId="20577"/>
          <ac:spMkLst>
            <pc:docMk/>
            <pc:sldMk cId="2852817943" sldId="277"/>
            <ac:spMk id="2" creationId="{F375C8D3-4A65-46F7-8A4D-48398D57D5C5}"/>
          </ac:spMkLst>
        </pc:spChg>
        <pc:spChg chg="mod">
          <ac:chgData name="Evandro Maddes" userId="S::10539479@polimi.it::797c2bdc-b743-40b1-ac80-a312ec81237c" providerId="AD" clId="Web-{9473C188-019D-C692-FB0D-316CD26B62DC}" dt="2020-01-24T17:07:35.431" v="522" actId="20577"/>
          <ac:spMkLst>
            <pc:docMk/>
            <pc:sldMk cId="2852817943" sldId="277"/>
            <ac:spMk id="3" creationId="{0609913F-4D4B-4AB2-92AB-693F41F462AD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6:46.604" v="516" actId="20577"/>
        <pc:sldMkLst>
          <pc:docMk/>
          <pc:sldMk cId="4201601482" sldId="278"/>
        </pc:sldMkLst>
        <pc:spChg chg="mod">
          <ac:chgData name="Evandro Maddes" userId="S::10539479@polimi.it::797c2bdc-b743-40b1-ac80-a312ec81237c" providerId="AD" clId="Web-{9473C188-019D-C692-FB0D-316CD26B62DC}" dt="2020-01-24T17:06:42.214" v="513" actId="20577"/>
          <ac:spMkLst>
            <pc:docMk/>
            <pc:sldMk cId="4201601482" sldId="278"/>
            <ac:spMk id="2" creationId="{76F41F35-FDD4-4BBE-A38E-9DD0B60DF67F}"/>
          </ac:spMkLst>
        </pc:spChg>
        <pc:spChg chg="mod">
          <ac:chgData name="Evandro Maddes" userId="S::10539479@polimi.it::797c2bdc-b743-40b1-ac80-a312ec81237c" providerId="AD" clId="Web-{9473C188-019D-C692-FB0D-316CD26B62DC}" dt="2020-01-24T17:06:46.604" v="516" actId="20577"/>
          <ac:spMkLst>
            <pc:docMk/>
            <pc:sldMk cId="4201601482" sldId="278"/>
            <ac:spMk id="3" creationId="{E6587BFD-6707-4B10-A0F2-B351F7FB8D20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6:34.964" v="510" actId="20577"/>
        <pc:sldMkLst>
          <pc:docMk/>
          <pc:sldMk cId="2628645549" sldId="279"/>
        </pc:sldMkLst>
        <pc:spChg chg="mod">
          <ac:chgData name="Evandro Maddes" userId="S::10539479@polimi.it::797c2bdc-b743-40b1-ac80-a312ec81237c" providerId="AD" clId="Web-{9473C188-019D-C692-FB0D-316CD26B62DC}" dt="2020-01-24T17:06:34.964" v="510" actId="20577"/>
          <ac:spMkLst>
            <pc:docMk/>
            <pc:sldMk cId="2628645549" sldId="279"/>
            <ac:spMk id="2" creationId="{20A0AB04-7610-422A-9B00-0832864AD82C}"/>
          </ac:spMkLst>
        </pc:spChg>
      </pc:sldChg>
      <pc:sldChg chg="modSp">
        <pc:chgData name="Evandro Maddes" userId="S::10539479@polimi.it::797c2bdc-b743-40b1-ac80-a312ec81237c" providerId="AD" clId="Web-{9473C188-019D-C692-FB0D-316CD26B62DC}" dt="2020-01-24T17:09:33.757" v="567" actId="20577"/>
        <pc:sldMkLst>
          <pc:docMk/>
          <pc:sldMk cId="4057868195" sldId="280"/>
        </pc:sldMkLst>
        <pc:spChg chg="mod">
          <ac:chgData name="Evandro Maddes" userId="S::10539479@polimi.it::797c2bdc-b743-40b1-ac80-a312ec81237c" providerId="AD" clId="Web-{9473C188-019D-C692-FB0D-316CD26B62DC}" dt="2020-01-24T17:09:33.757" v="567" actId="20577"/>
          <ac:spMkLst>
            <pc:docMk/>
            <pc:sldMk cId="4057868195" sldId="280"/>
            <ac:spMk id="2" creationId="{00000000-0000-0000-0000-000000000000}"/>
          </ac:spMkLst>
        </pc:spChg>
      </pc:sldChg>
      <pc:sldChg chg="addSp delSp modSp add replId">
        <pc:chgData name="Evandro Maddes" userId="S::10539479@polimi.it::797c2bdc-b743-40b1-ac80-a312ec81237c" providerId="AD" clId="Web-{9473C188-019D-C692-FB0D-316CD26B62DC}" dt="2020-01-24T17:21:42.055" v="794"/>
        <pc:sldMkLst>
          <pc:docMk/>
          <pc:sldMk cId="2066848382" sldId="281"/>
        </pc:sldMkLst>
        <pc:spChg chg="add del mod">
          <ac:chgData name="Evandro Maddes" userId="S::10539479@polimi.it::797c2bdc-b743-40b1-ac80-a312ec81237c" providerId="AD" clId="Web-{9473C188-019D-C692-FB0D-316CD26B62DC}" dt="2020-01-24T17:04:52.419" v="478"/>
          <ac:spMkLst>
            <pc:docMk/>
            <pc:sldMk cId="2066848382" sldId="281"/>
            <ac:spMk id="3" creationId="{AD99215A-C3D8-447B-8249-2A74B93423DB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7:17:09.748" v="724"/>
          <ac:spMkLst>
            <pc:docMk/>
            <pc:sldMk cId="2066848382" sldId="281"/>
            <ac:spMk id="8" creationId="{ED3F58D1-654A-45AB-A59B-18384917A0A1}"/>
          </ac:spMkLst>
        </pc:spChg>
        <pc:graphicFrameChg chg="add del mod ord modGraphic">
          <ac:chgData name="Evandro Maddes" userId="S::10539479@polimi.it::797c2bdc-b743-40b1-ac80-a312ec81237c" providerId="AD" clId="Web-{9473C188-019D-C692-FB0D-316CD26B62DC}" dt="2020-01-24T17:04:43.497" v="477"/>
          <ac:graphicFrameMkLst>
            <pc:docMk/>
            <pc:sldMk cId="2066848382" sldId="281"/>
            <ac:graphicFrameMk id="4" creationId="{A1CA7C62-38C2-449F-8368-767B1CD96239}"/>
          </ac:graphicFrameMkLst>
        </pc:graphicFrameChg>
        <pc:graphicFrameChg chg="add mod ord modGraphic">
          <ac:chgData name="Evandro Maddes" userId="S::10539479@polimi.it::797c2bdc-b743-40b1-ac80-a312ec81237c" providerId="AD" clId="Web-{9473C188-019D-C692-FB0D-316CD26B62DC}" dt="2020-01-24T17:21:42.055" v="794"/>
          <ac:graphicFrameMkLst>
            <pc:docMk/>
            <pc:sldMk cId="2066848382" sldId="281"/>
            <ac:graphicFrameMk id="6" creationId="{6E756B5E-5098-4712-80CF-E5FAB6F3AB44}"/>
          </ac:graphicFrameMkLst>
        </pc:graphicFrameChg>
        <pc:graphicFrameChg chg="del">
          <ac:chgData name="Evandro Maddes" userId="S::10539479@polimi.it::797c2bdc-b743-40b1-ac80-a312ec81237c" providerId="AD" clId="Web-{9473C188-019D-C692-FB0D-316CD26B62DC}" dt="2020-01-24T17:04:30.748" v="473"/>
          <ac:graphicFrameMkLst>
            <pc:docMk/>
            <pc:sldMk cId="2066848382" sldId="281"/>
            <ac:graphicFrameMk id="159" creationId="{F63DEE2D-50B0-4AB4-BE56-312498A30C65}"/>
          </ac:graphicFrameMkLst>
        </pc:graphicFrameChg>
      </pc:sldChg>
      <pc:sldChg chg="addSp delSp modSp new">
        <pc:chgData name="Evandro Maddes" userId="S::10539479@polimi.it::797c2bdc-b743-40b1-ac80-a312ec81237c" providerId="AD" clId="Web-{9473C188-019D-C692-FB0D-316CD26B62DC}" dt="2020-01-24T17:33:58.290" v="1193"/>
        <pc:sldMkLst>
          <pc:docMk/>
          <pc:sldMk cId="4045701710" sldId="282"/>
        </pc:sldMkLst>
        <pc:spChg chg="mod">
          <ac:chgData name="Evandro Maddes" userId="S::10539479@polimi.it::797c2bdc-b743-40b1-ac80-a312ec81237c" providerId="AD" clId="Web-{9473C188-019D-C692-FB0D-316CD26B62DC}" dt="2020-01-24T17:31:00.606" v="1123" actId="20577"/>
          <ac:spMkLst>
            <pc:docMk/>
            <pc:sldMk cId="4045701710" sldId="282"/>
            <ac:spMk id="2" creationId="{29C03F56-9CA7-4461-8471-5FF359ED4CF8}"/>
          </ac:spMkLst>
        </pc:spChg>
        <pc:spChg chg="add del">
          <ac:chgData name="Evandro Maddes" userId="S::10539479@polimi.it::797c2bdc-b743-40b1-ac80-a312ec81237c" providerId="AD" clId="Web-{9473C188-019D-C692-FB0D-316CD26B62DC}" dt="2020-01-24T17:26:28.659" v="904"/>
          <ac:spMkLst>
            <pc:docMk/>
            <pc:sldMk cId="4045701710" sldId="282"/>
            <ac:spMk id="3" creationId="{ED9E487F-E648-468E-9223-CF5339622833}"/>
          </ac:spMkLst>
        </pc:spChg>
        <pc:spChg chg="add del mod">
          <ac:chgData name="Evandro Maddes" userId="S::10539479@polimi.it::797c2bdc-b743-40b1-ac80-a312ec81237c" providerId="AD" clId="Web-{9473C188-019D-C692-FB0D-316CD26B62DC}" dt="2020-01-24T17:27:19.892" v="926"/>
          <ac:spMkLst>
            <pc:docMk/>
            <pc:sldMk cId="4045701710" sldId="282"/>
            <ac:spMk id="14" creationId="{B489F76A-467F-48BD-83BE-76993D1E1C6C}"/>
          </ac:spMkLst>
        </pc:spChg>
        <pc:graphicFrameChg chg="add del mod ord modGraphic">
          <ac:chgData name="Evandro Maddes" userId="S::10539479@polimi.it::797c2bdc-b743-40b1-ac80-a312ec81237c" providerId="AD" clId="Web-{9473C188-019D-C692-FB0D-316CD26B62DC}" dt="2020-01-24T17:26:05.800" v="903"/>
          <ac:graphicFrameMkLst>
            <pc:docMk/>
            <pc:sldMk cId="4045701710" sldId="282"/>
            <ac:graphicFrameMk id="4" creationId="{0B6B9468-BDD3-4487-B1A2-E0306B89177C}"/>
          </ac:graphicFrameMkLst>
        </pc:graphicFrameChg>
        <pc:graphicFrameChg chg="add mod ord modGraphic">
          <ac:chgData name="Evandro Maddes" userId="S::10539479@polimi.it::797c2bdc-b743-40b1-ac80-a312ec81237c" providerId="AD" clId="Web-{9473C188-019D-C692-FB0D-316CD26B62DC}" dt="2020-01-24T17:33:58.290" v="1193"/>
          <ac:graphicFrameMkLst>
            <pc:docMk/>
            <pc:sldMk cId="4045701710" sldId="282"/>
            <ac:graphicFrameMk id="12" creationId="{55A0FEF1-8C08-4BB9-82C5-00647BA9DCD7}"/>
          </ac:graphicFrameMkLst>
        </pc:graphicFrameChg>
      </pc:sldChg>
    </pc:docChg>
  </pc:docChgLst>
  <pc:docChgLst>
    <pc:chgData name="Federico Morreale" userId="S::10561624@polimi.it::431f495d-5226-4b40-a62b-0c0417cf858c" providerId="AD" clId="Web-{EE69DB13-AE98-F4D6-9229-CFBAFB7C64C4}"/>
    <pc:docChg chg="modSld">
      <pc:chgData name="Federico Morreale" userId="S::10561624@polimi.it::431f495d-5226-4b40-a62b-0c0417cf858c" providerId="AD" clId="Web-{EE69DB13-AE98-F4D6-9229-CFBAFB7C64C4}" dt="2020-01-26T22:12:13.206" v="25" actId="1076"/>
      <pc:docMkLst>
        <pc:docMk/>
      </pc:docMkLst>
      <pc:sldChg chg="addSp delSp modSp">
        <pc:chgData name="Federico Morreale" userId="S::10561624@polimi.it::431f495d-5226-4b40-a62b-0c0417cf858c" providerId="AD" clId="Web-{EE69DB13-AE98-F4D6-9229-CFBAFB7C64C4}" dt="2020-01-26T22:04:55.785" v="24"/>
        <pc:sldMkLst>
          <pc:docMk/>
          <pc:sldMk cId="4201601482" sldId="278"/>
        </pc:sldMkLst>
        <pc:spChg chg="mod">
          <ac:chgData name="Federico Morreale" userId="S::10561624@polimi.it::431f495d-5226-4b40-a62b-0c0417cf858c" providerId="AD" clId="Web-{EE69DB13-AE98-F4D6-9229-CFBAFB7C64C4}" dt="2020-01-26T22:04:54.020" v="23" actId="20577"/>
          <ac:spMkLst>
            <pc:docMk/>
            <pc:sldMk cId="4201601482" sldId="278"/>
            <ac:spMk id="3" creationId="{E6587BFD-6707-4B10-A0F2-B351F7FB8D20}"/>
          </ac:spMkLst>
        </pc:spChg>
        <pc:graphicFrameChg chg="add del mod modGraphic">
          <ac:chgData name="Federico Morreale" userId="S::10561624@polimi.it::431f495d-5226-4b40-a62b-0c0417cf858c" providerId="AD" clId="Web-{EE69DB13-AE98-F4D6-9229-CFBAFB7C64C4}" dt="2020-01-26T22:03:16.739" v="6"/>
          <ac:graphicFrameMkLst>
            <pc:docMk/>
            <pc:sldMk cId="4201601482" sldId="278"/>
            <ac:graphicFrameMk id="4" creationId="{ADB6A581-7AA3-40EC-A334-363474995AE2}"/>
          </ac:graphicFrameMkLst>
        </pc:graphicFrameChg>
        <pc:graphicFrameChg chg="add del mod modGraphic">
          <ac:chgData name="Federico Morreale" userId="S::10561624@polimi.it::431f495d-5226-4b40-a62b-0c0417cf858c" providerId="AD" clId="Web-{EE69DB13-AE98-F4D6-9229-CFBAFB7C64C4}" dt="2020-01-26T22:04:55.785" v="24"/>
          <ac:graphicFrameMkLst>
            <pc:docMk/>
            <pc:sldMk cId="4201601482" sldId="278"/>
            <ac:graphicFrameMk id="18" creationId="{C454CCF0-11CC-4145-84DD-A922BEE2B520}"/>
          </ac:graphicFrameMkLst>
        </pc:graphicFrameChg>
      </pc:sldChg>
      <pc:sldChg chg="modSp">
        <pc:chgData name="Federico Morreale" userId="S::10561624@polimi.it::431f495d-5226-4b40-a62b-0c0417cf858c" providerId="AD" clId="Web-{EE69DB13-AE98-F4D6-9229-CFBAFB7C64C4}" dt="2020-01-26T22:12:13.206" v="25" actId="1076"/>
        <pc:sldMkLst>
          <pc:docMk/>
          <pc:sldMk cId="2628645549" sldId="279"/>
        </pc:sldMkLst>
        <pc:graphicFrameChg chg="mod">
          <ac:chgData name="Federico Morreale" userId="S::10561624@polimi.it::431f495d-5226-4b40-a62b-0c0417cf858c" providerId="AD" clId="Web-{EE69DB13-AE98-F4D6-9229-CFBAFB7C64C4}" dt="2020-01-26T22:12:13.206" v="25" actId="1076"/>
          <ac:graphicFrameMkLst>
            <pc:docMk/>
            <pc:sldMk cId="2628645549" sldId="279"/>
            <ac:graphicFrameMk id="7" creationId="{2755F5C7-7D83-4CE5-95EB-02E7627D28B0}"/>
          </ac:graphicFrameMkLst>
        </pc:graphicFrameChg>
      </pc:sldChg>
    </pc:docChg>
  </pc:docChgLst>
  <pc:docChgLst>
    <pc:chgData name="Evandro Maddes" userId="797c2bdc-b743-40b1-ac80-a312ec81237c" providerId="ADAL" clId="{F2FDADE3-272F-D74F-9617-D659671FBAB6}"/>
    <pc:docChg chg="undo custSel addSld modSld">
      <pc:chgData name="Evandro Maddes" userId="797c2bdc-b743-40b1-ac80-a312ec81237c" providerId="ADAL" clId="{F2FDADE3-272F-D74F-9617-D659671FBAB6}" dt="2020-01-27T15:52:33.265" v="41" actId="1076"/>
      <pc:docMkLst>
        <pc:docMk/>
      </pc:docMkLst>
      <pc:sldChg chg="modSp">
        <pc:chgData name="Evandro Maddes" userId="797c2bdc-b743-40b1-ac80-a312ec81237c" providerId="ADAL" clId="{F2FDADE3-272F-D74F-9617-D659671FBAB6}" dt="2020-01-27T07:39:19.918" v="1" actId="1076"/>
        <pc:sldMkLst>
          <pc:docMk/>
          <pc:sldMk cId="1751112552" sldId="261"/>
        </pc:sldMkLst>
        <pc:spChg chg="mod">
          <ac:chgData name="Evandro Maddes" userId="797c2bdc-b743-40b1-ac80-a312ec81237c" providerId="ADAL" clId="{F2FDADE3-272F-D74F-9617-D659671FBAB6}" dt="2020-01-27T07:39:19.918" v="1" actId="1076"/>
          <ac:spMkLst>
            <pc:docMk/>
            <pc:sldMk cId="1751112552" sldId="261"/>
            <ac:spMk id="9" creationId="{00000000-0000-0000-0000-000000000000}"/>
          </ac:spMkLst>
        </pc:spChg>
      </pc:sldChg>
      <pc:sldChg chg="modSp">
        <pc:chgData name="Evandro Maddes" userId="797c2bdc-b743-40b1-ac80-a312ec81237c" providerId="ADAL" clId="{F2FDADE3-272F-D74F-9617-D659671FBAB6}" dt="2020-01-27T15:52:33.265" v="41" actId="1076"/>
        <pc:sldMkLst>
          <pc:docMk/>
          <pc:sldMk cId="699020714" sldId="265"/>
        </pc:sldMkLst>
        <pc:graphicFrameChg chg="mod">
          <ac:chgData name="Evandro Maddes" userId="797c2bdc-b743-40b1-ac80-a312ec81237c" providerId="ADAL" clId="{F2FDADE3-272F-D74F-9617-D659671FBAB6}" dt="2020-01-27T15:52:33.265" v="41" actId="1076"/>
          <ac:graphicFrameMkLst>
            <pc:docMk/>
            <pc:sldMk cId="699020714" sldId="265"/>
            <ac:graphicFrameMk id="5" creationId="{E647CFD1-7E3B-4306-AD70-062CDEA4C097}"/>
          </ac:graphicFrameMkLst>
        </pc:graphicFrameChg>
      </pc:sldChg>
      <pc:sldChg chg="addSp delSp">
        <pc:chgData name="Evandro Maddes" userId="797c2bdc-b743-40b1-ac80-a312ec81237c" providerId="ADAL" clId="{F2FDADE3-272F-D74F-9617-D659671FBAB6}" dt="2020-01-27T14:17:15.103" v="9"/>
        <pc:sldMkLst>
          <pc:docMk/>
          <pc:sldMk cId="743946912" sldId="270"/>
        </pc:sldMkLst>
        <pc:inkChg chg="add del">
          <ac:chgData name="Evandro Maddes" userId="797c2bdc-b743-40b1-ac80-a312ec81237c" providerId="ADAL" clId="{F2FDADE3-272F-D74F-9617-D659671FBAB6}" dt="2020-01-27T14:17:15.103" v="9"/>
          <ac:inkMkLst>
            <pc:docMk/>
            <pc:sldMk cId="743946912" sldId="270"/>
            <ac:inkMk id="3" creationId="{7608284A-0426-6642-8D1C-21CD9D28CF29}"/>
          </ac:inkMkLst>
        </pc:inkChg>
      </pc:sldChg>
      <pc:sldChg chg="addSp delSp">
        <pc:chgData name="Evandro Maddes" userId="797c2bdc-b743-40b1-ac80-a312ec81237c" providerId="ADAL" clId="{F2FDADE3-272F-D74F-9617-D659671FBAB6}" dt="2020-01-27T15:02:27.381" v="37"/>
        <pc:sldMkLst>
          <pc:docMk/>
          <pc:sldMk cId="4057868195" sldId="280"/>
        </pc:sldMkLst>
        <pc:inkChg chg="add del">
          <ac:chgData name="Evandro Maddes" userId="797c2bdc-b743-40b1-ac80-a312ec81237c" providerId="ADAL" clId="{F2FDADE3-272F-D74F-9617-D659671FBAB6}" dt="2020-01-27T15:01:48.200" v="36"/>
          <ac:inkMkLst>
            <pc:docMk/>
            <pc:sldMk cId="4057868195" sldId="280"/>
            <ac:inkMk id="3" creationId="{135AA62F-A618-BF40-9DC9-1BBF6ACC2BE7}"/>
          </ac:inkMkLst>
        </pc:inkChg>
        <pc:inkChg chg="add del">
          <ac:chgData name="Evandro Maddes" userId="797c2bdc-b743-40b1-ac80-a312ec81237c" providerId="ADAL" clId="{F2FDADE3-272F-D74F-9617-D659671FBAB6}" dt="2020-01-27T15:01:48.200" v="36"/>
          <ac:inkMkLst>
            <pc:docMk/>
            <pc:sldMk cId="4057868195" sldId="280"/>
            <ac:inkMk id="4" creationId="{F538B0F6-5A6D-9F41-A12E-FF898D81A3C8}"/>
          </ac:inkMkLst>
        </pc:inkChg>
        <pc:inkChg chg="add del reco">
          <ac:chgData name="Evandro Maddes" userId="797c2bdc-b743-40b1-ac80-a312ec81237c" providerId="ADAL" clId="{F2FDADE3-272F-D74F-9617-D659671FBAB6}" dt="2020-01-27T15:02:27.381" v="37"/>
          <ac:inkMkLst>
            <pc:docMk/>
            <pc:sldMk cId="4057868195" sldId="280"/>
            <ac:inkMk id="6" creationId="{744C9DC3-438A-9646-813C-1745BEC6C80F}"/>
          </ac:inkMkLst>
        </pc:inkChg>
      </pc:sldChg>
      <pc:sldChg chg="modSp">
        <pc:chgData name="Evandro Maddes" userId="797c2bdc-b743-40b1-ac80-a312ec81237c" providerId="ADAL" clId="{F2FDADE3-272F-D74F-9617-D659671FBAB6}" dt="2020-01-27T13:45:48.062" v="4" actId="1076"/>
        <pc:sldMkLst>
          <pc:docMk/>
          <pc:sldMk cId="2066848382" sldId="281"/>
        </pc:sldMkLst>
        <pc:graphicFrameChg chg="mod">
          <ac:chgData name="Evandro Maddes" userId="797c2bdc-b743-40b1-ac80-a312ec81237c" providerId="ADAL" clId="{F2FDADE3-272F-D74F-9617-D659671FBAB6}" dt="2020-01-27T13:45:48.062" v="4" actId="1076"/>
          <ac:graphicFrameMkLst>
            <pc:docMk/>
            <pc:sldMk cId="2066848382" sldId="281"/>
            <ac:graphicFrameMk id="6" creationId="{6E756B5E-5098-4712-80CF-E5FAB6F3AB44}"/>
          </ac:graphicFrameMkLst>
        </pc:graphicFrameChg>
      </pc:sldChg>
      <pc:sldChg chg="modSp">
        <pc:chgData name="Evandro Maddes" userId="797c2bdc-b743-40b1-ac80-a312ec81237c" providerId="ADAL" clId="{F2FDADE3-272F-D74F-9617-D659671FBAB6}" dt="2020-01-27T13:59:24.515" v="6" actId="1076"/>
        <pc:sldMkLst>
          <pc:docMk/>
          <pc:sldMk cId="4045701710" sldId="282"/>
        </pc:sldMkLst>
        <pc:graphicFrameChg chg="mod">
          <ac:chgData name="Evandro Maddes" userId="797c2bdc-b743-40b1-ac80-a312ec81237c" providerId="ADAL" clId="{F2FDADE3-272F-D74F-9617-D659671FBAB6}" dt="2020-01-27T13:59:24.515" v="6" actId="1076"/>
          <ac:graphicFrameMkLst>
            <pc:docMk/>
            <pc:sldMk cId="4045701710" sldId="282"/>
            <ac:graphicFrameMk id="12" creationId="{55A0FEF1-8C08-4BB9-82C5-00647BA9DCD7}"/>
          </ac:graphicFrameMkLst>
        </pc:graphicFrameChg>
      </pc:sldChg>
      <pc:sldChg chg="addSp delSp modSp new addAnim">
        <pc:chgData name="Evandro Maddes" userId="797c2bdc-b743-40b1-ac80-a312ec81237c" providerId="ADAL" clId="{F2FDADE3-272F-D74F-9617-D659671FBAB6}" dt="2020-01-27T14:49:47.279" v="31" actId="1076"/>
        <pc:sldMkLst>
          <pc:docMk/>
          <pc:sldMk cId="3440126888" sldId="286"/>
        </pc:sldMkLst>
        <pc:spChg chg="mod">
          <ac:chgData name="Evandro Maddes" userId="797c2bdc-b743-40b1-ac80-a312ec81237c" providerId="ADAL" clId="{F2FDADE3-272F-D74F-9617-D659671FBAB6}" dt="2020-01-27T14:47:30.868" v="28" actId="20577"/>
          <ac:spMkLst>
            <pc:docMk/>
            <pc:sldMk cId="3440126888" sldId="286"/>
            <ac:spMk id="2" creationId="{FF6B1137-8B8C-2041-8826-E58C9BB56665}"/>
          </ac:spMkLst>
        </pc:spChg>
        <pc:spChg chg="del">
          <ac:chgData name="Evandro Maddes" userId="797c2bdc-b743-40b1-ac80-a312ec81237c" providerId="ADAL" clId="{F2FDADE3-272F-D74F-9617-D659671FBAB6}" dt="2020-01-27T14:49:42.882" v="29"/>
          <ac:spMkLst>
            <pc:docMk/>
            <pc:sldMk cId="3440126888" sldId="286"/>
            <ac:spMk id="3" creationId="{97140431-3590-1845-A815-8A00E8B624D8}"/>
          </ac:spMkLst>
        </pc:spChg>
        <pc:picChg chg="add mod ord">
          <ac:chgData name="Evandro Maddes" userId="797c2bdc-b743-40b1-ac80-a312ec81237c" providerId="ADAL" clId="{F2FDADE3-272F-D74F-9617-D659671FBAB6}" dt="2020-01-27T14:49:47.279" v="31" actId="1076"/>
          <ac:picMkLst>
            <pc:docMk/>
            <pc:sldMk cId="3440126888" sldId="286"/>
            <ac:picMk id="4" creationId="{B0B00266-FCC9-3541-925A-382D2DCDF650}"/>
          </ac:picMkLst>
        </pc:picChg>
      </pc:sldChg>
    </pc:docChg>
  </pc:docChgLst>
  <pc:docChgLst>
    <pc:chgData name="Federico Innocente" userId="S::10560975@polimi.it::66b8f416-d11e-4f53-9c51-3ba718ed5d39" providerId="AD" clId="Web-{5D82F472-4DF0-8C15-AE15-275F2F5DF796}"/>
    <pc:docChg chg="modSld">
      <pc:chgData name="Federico Innocente" userId="S::10560975@polimi.it::66b8f416-d11e-4f53-9c51-3ba718ed5d39" providerId="AD" clId="Web-{5D82F472-4DF0-8C15-AE15-275F2F5DF796}" dt="2020-01-27T15:33:56.786" v="15"/>
      <pc:docMkLst>
        <pc:docMk/>
      </pc:docMkLst>
      <pc:sldChg chg="modSp">
        <pc:chgData name="Federico Innocente" userId="S::10560975@polimi.it::66b8f416-d11e-4f53-9c51-3ba718ed5d39" providerId="AD" clId="Web-{5D82F472-4DF0-8C15-AE15-275F2F5DF796}" dt="2020-01-27T15:33:56.786" v="15"/>
        <pc:sldMkLst>
          <pc:docMk/>
          <pc:sldMk cId="699020714" sldId="265"/>
        </pc:sldMkLst>
        <pc:graphicFrameChg chg="mod modGraphic">
          <ac:chgData name="Federico Innocente" userId="S::10560975@polimi.it::66b8f416-d11e-4f53-9c51-3ba718ed5d39" providerId="AD" clId="Web-{5D82F472-4DF0-8C15-AE15-275F2F5DF796}" dt="2020-01-27T15:33:56.786" v="15"/>
          <ac:graphicFrameMkLst>
            <pc:docMk/>
            <pc:sldMk cId="699020714" sldId="265"/>
            <ac:graphicFrameMk id="5" creationId="{E647CFD1-7E3B-4306-AD70-062CDEA4C097}"/>
          </ac:graphicFrameMkLst>
        </pc:graphicFrameChg>
      </pc:sldChg>
      <pc:sldChg chg="modSp">
        <pc:chgData name="Federico Innocente" userId="S::10560975@polimi.it::66b8f416-d11e-4f53-9c51-3ba718ed5d39" providerId="AD" clId="Web-{5D82F472-4DF0-8C15-AE15-275F2F5DF796}" dt="2020-01-27T15:31:21.458" v="1" actId="20577"/>
        <pc:sldMkLst>
          <pc:docMk/>
          <pc:sldMk cId="4057868195" sldId="280"/>
        </pc:sldMkLst>
        <pc:graphicFrameChg chg="modGraphic">
          <ac:chgData name="Federico Innocente" userId="S::10560975@polimi.it::66b8f416-d11e-4f53-9c51-3ba718ed5d39" providerId="AD" clId="Web-{5D82F472-4DF0-8C15-AE15-275F2F5DF796}" dt="2020-01-27T15:31:21.458" v="1" actId="20577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  <pc:sldChg chg="modSp">
        <pc:chgData name="Federico Innocente" userId="S::10560975@polimi.it::66b8f416-d11e-4f53-9c51-3ba718ed5d39" providerId="AD" clId="Web-{5D82F472-4DF0-8C15-AE15-275F2F5DF796}" dt="2020-01-27T15:32:10.849" v="12" actId="20577"/>
        <pc:sldMkLst>
          <pc:docMk/>
          <pc:sldMk cId="452213403" sldId="284"/>
        </pc:sldMkLst>
        <pc:spChg chg="mod">
          <ac:chgData name="Federico Innocente" userId="S::10560975@polimi.it::66b8f416-d11e-4f53-9c51-3ba718ed5d39" providerId="AD" clId="Web-{5D82F472-4DF0-8C15-AE15-275F2F5DF796}" dt="2020-01-27T15:32:10.849" v="12" actId="20577"/>
          <ac:spMkLst>
            <pc:docMk/>
            <pc:sldMk cId="452213403" sldId="284"/>
            <ac:spMk id="3" creationId="{6A9C8042-CFA8-499E-827B-15F9893FA407}"/>
          </ac:spMkLst>
        </pc:spChg>
      </pc:sldChg>
    </pc:docChg>
  </pc:docChgLst>
  <pc:docChgLst>
    <pc:chgData name="Federico Innocente" userId="S::10560975@polimi.it::66b8f416-d11e-4f53-9c51-3ba718ed5d39" providerId="AD" clId="Web-{58F5C807-F8C8-5FF8-CCD8-EEF06B71B6E3}"/>
    <pc:docChg chg="modSld">
      <pc:chgData name="Federico Innocente" userId="S::10560975@polimi.it::66b8f416-d11e-4f53-9c51-3ba718ed5d39" providerId="AD" clId="Web-{58F5C807-F8C8-5FF8-CCD8-EEF06B71B6E3}" dt="2020-01-27T13:53:04.931" v="57" actId="20577"/>
      <pc:docMkLst>
        <pc:docMk/>
      </pc:docMkLst>
      <pc:sldChg chg="modSp">
        <pc:chgData name="Federico Innocente" userId="S::10560975@polimi.it::66b8f416-d11e-4f53-9c51-3ba718ed5d39" providerId="AD" clId="Web-{58F5C807-F8C8-5FF8-CCD8-EEF06B71B6E3}" dt="2020-01-27T13:53:04.931" v="57" actId="20577"/>
        <pc:sldMkLst>
          <pc:docMk/>
          <pc:sldMk cId="3383649683" sldId="257"/>
        </pc:sldMkLst>
        <pc:graphicFrameChg chg="mod modGraphic">
          <ac:chgData name="Federico Innocente" userId="S::10560975@polimi.it::66b8f416-d11e-4f53-9c51-3ba718ed5d39" providerId="AD" clId="Web-{58F5C807-F8C8-5FF8-CCD8-EEF06B71B6E3}" dt="2020-01-27T13:53:04.931" v="57" actId="20577"/>
          <ac:graphicFrameMkLst>
            <pc:docMk/>
            <pc:sldMk cId="3383649683" sldId="257"/>
            <ac:graphicFrameMk id="3" creationId="{442FFCCE-C67D-4239-9A24-EE7E90DFDD2E}"/>
          </ac:graphicFrameMkLst>
        </pc:graphicFrameChg>
      </pc:sldChg>
      <pc:sldChg chg="modSp">
        <pc:chgData name="Federico Innocente" userId="S::10560975@polimi.it::66b8f416-d11e-4f53-9c51-3ba718ed5d39" providerId="AD" clId="Web-{58F5C807-F8C8-5FF8-CCD8-EEF06B71B6E3}" dt="2020-01-27T13:43:39.912" v="33" actId="1076"/>
        <pc:sldMkLst>
          <pc:docMk/>
          <pc:sldMk cId="1751112552" sldId="261"/>
        </pc:sldMkLst>
        <pc:spChg chg="mod">
          <ac:chgData name="Federico Innocente" userId="S::10560975@polimi.it::66b8f416-d11e-4f53-9c51-3ba718ed5d39" providerId="AD" clId="Web-{58F5C807-F8C8-5FF8-CCD8-EEF06B71B6E3}" dt="2020-01-27T13:43:30.693" v="32" actId="20577"/>
          <ac:spMkLst>
            <pc:docMk/>
            <pc:sldMk cId="1751112552" sldId="261"/>
            <ac:spMk id="133" creationId="{00000000-0000-0000-0000-000000000000}"/>
          </ac:spMkLst>
        </pc:spChg>
        <pc:picChg chg="mod">
          <ac:chgData name="Federico Innocente" userId="S::10560975@polimi.it::66b8f416-d11e-4f53-9c51-3ba718ed5d39" providerId="AD" clId="Web-{58F5C807-F8C8-5FF8-CCD8-EEF06B71B6E3}" dt="2020-01-27T13:43:39.912" v="33" actId="1076"/>
          <ac:picMkLst>
            <pc:docMk/>
            <pc:sldMk cId="1751112552" sldId="261"/>
            <ac:picMk id="8" creationId="{00000000-0000-0000-0000-000000000000}"/>
          </ac:picMkLst>
        </pc:picChg>
      </pc:sldChg>
      <pc:sldChg chg="modSp">
        <pc:chgData name="Federico Innocente" userId="S::10560975@polimi.it::66b8f416-d11e-4f53-9c51-3ba718ed5d39" providerId="AD" clId="Web-{58F5C807-F8C8-5FF8-CCD8-EEF06B71B6E3}" dt="2020-01-27T13:35:54.019" v="29" actId="20577"/>
        <pc:sldMkLst>
          <pc:docMk/>
          <pc:sldMk cId="4210119415" sldId="267"/>
        </pc:sldMkLst>
        <pc:spChg chg="mod">
          <ac:chgData name="Federico Innocente" userId="S::10560975@polimi.it::66b8f416-d11e-4f53-9c51-3ba718ed5d39" providerId="AD" clId="Web-{58F5C807-F8C8-5FF8-CCD8-EEF06B71B6E3}" dt="2020-01-27T13:35:54.019" v="29" actId="20577"/>
          <ac:spMkLst>
            <pc:docMk/>
            <pc:sldMk cId="4210119415" sldId="267"/>
            <ac:spMk id="3" creationId="{6A9C8042-CFA8-499E-827B-15F9893FA407}"/>
          </ac:spMkLst>
        </pc:spChg>
      </pc:sldChg>
      <pc:sldChg chg="modSp">
        <pc:chgData name="Federico Innocente" userId="S::10560975@polimi.it::66b8f416-d11e-4f53-9c51-3ba718ed5d39" providerId="AD" clId="Web-{58F5C807-F8C8-5FF8-CCD8-EEF06B71B6E3}" dt="2020-01-27T13:52:49.087" v="49" actId="20577"/>
        <pc:sldMkLst>
          <pc:docMk/>
          <pc:sldMk cId="4057868195" sldId="280"/>
        </pc:sldMkLst>
        <pc:graphicFrameChg chg="modGraphic">
          <ac:chgData name="Federico Innocente" userId="S::10560975@polimi.it::66b8f416-d11e-4f53-9c51-3ba718ed5d39" providerId="AD" clId="Web-{58F5C807-F8C8-5FF8-CCD8-EEF06B71B6E3}" dt="2020-01-27T13:52:49.087" v="49" actId="20577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  <pc:sldChg chg="modSp">
        <pc:chgData name="Federico Innocente" userId="S::10560975@polimi.it::66b8f416-d11e-4f53-9c51-3ba718ed5d39" providerId="AD" clId="Web-{58F5C807-F8C8-5FF8-CCD8-EEF06B71B6E3}" dt="2020-01-27T11:49:46.521" v="4" actId="20577"/>
        <pc:sldMkLst>
          <pc:docMk/>
          <pc:sldMk cId="452213403" sldId="284"/>
        </pc:sldMkLst>
        <pc:spChg chg="mod">
          <ac:chgData name="Federico Innocente" userId="S::10560975@polimi.it::66b8f416-d11e-4f53-9c51-3ba718ed5d39" providerId="AD" clId="Web-{58F5C807-F8C8-5FF8-CCD8-EEF06B71B6E3}" dt="2020-01-27T11:49:46.521" v="4" actId="20577"/>
          <ac:spMkLst>
            <pc:docMk/>
            <pc:sldMk cId="452213403" sldId="284"/>
            <ac:spMk id="3" creationId="{6A9C8042-CFA8-499E-827B-15F9893FA407}"/>
          </ac:spMkLst>
        </pc:spChg>
      </pc:sldChg>
    </pc:docChg>
  </pc:docChgLst>
  <pc:docChgLst>
    <pc:chgData name="Evandro Maddes" userId="S::10539479@polimi.it::797c2bdc-b743-40b1-ac80-a312ec81237c" providerId="AD" clId="Web-{C550262A-09F2-B9CA-E6BA-BE4CB9E2D921}"/>
    <pc:docChg chg="addSld delSld modSld sldOrd">
      <pc:chgData name="Evandro Maddes" userId="S::10539479@polimi.it::797c2bdc-b743-40b1-ac80-a312ec81237c" providerId="AD" clId="Web-{C550262A-09F2-B9CA-E6BA-BE4CB9E2D921}" dt="2020-01-26T20:34:30.835" v="378" actId="1076"/>
      <pc:docMkLst>
        <pc:docMk/>
      </pc:docMkLst>
      <pc:sldChg chg="modSp">
        <pc:chgData name="Evandro Maddes" userId="S::10539479@polimi.it::797c2bdc-b743-40b1-ac80-a312ec81237c" providerId="AD" clId="Web-{C550262A-09F2-B9CA-E6BA-BE4CB9E2D921}" dt="2020-01-26T18:49:46.799" v="131" actId="20577"/>
        <pc:sldMkLst>
          <pc:docMk/>
          <pc:sldMk cId="3383649683" sldId="257"/>
        </pc:sldMkLst>
        <pc:spChg chg="mod">
          <ac:chgData name="Evandro Maddes" userId="S::10539479@polimi.it::797c2bdc-b743-40b1-ac80-a312ec81237c" providerId="AD" clId="Web-{C550262A-09F2-B9CA-E6BA-BE4CB9E2D921}" dt="2020-01-26T18:49:46.799" v="131" actId="20577"/>
          <ac:spMkLst>
            <pc:docMk/>
            <pc:sldMk cId="3383649683" sldId="257"/>
            <ac:spMk id="2" creationId="{00000000-0000-0000-0000-000000000000}"/>
          </ac:spMkLst>
        </pc:spChg>
      </pc:sldChg>
      <pc:sldChg chg="mod modShow">
        <pc:chgData name="Evandro Maddes" userId="S::10539479@polimi.it::797c2bdc-b743-40b1-ac80-a312ec81237c" providerId="AD" clId="Web-{C550262A-09F2-B9CA-E6BA-BE4CB9E2D921}" dt="2020-01-26T20:30:01.212" v="366"/>
        <pc:sldMkLst>
          <pc:docMk/>
          <pc:sldMk cId="2897560985" sldId="263"/>
        </pc:sldMkLst>
      </pc:sldChg>
      <pc:sldChg chg="addSp modSp">
        <pc:chgData name="Evandro Maddes" userId="S::10539479@polimi.it::797c2bdc-b743-40b1-ac80-a312ec81237c" providerId="AD" clId="Web-{C550262A-09F2-B9CA-E6BA-BE4CB9E2D921}" dt="2020-01-26T18:54:10.234" v="202" actId="1076"/>
        <pc:sldMkLst>
          <pc:docMk/>
          <pc:sldMk cId="3670150213" sldId="264"/>
        </pc:sldMkLst>
        <pc:spChg chg="mod">
          <ac:chgData name="Evandro Maddes" userId="S::10539479@polimi.it::797c2bdc-b743-40b1-ac80-a312ec81237c" providerId="AD" clId="Web-{C550262A-09F2-B9CA-E6BA-BE4CB9E2D921}" dt="2020-01-26T18:51:00.501" v="139" actId="20577"/>
          <ac:spMkLst>
            <pc:docMk/>
            <pc:sldMk cId="3670150213" sldId="264"/>
            <ac:spMk id="2" creationId="{5C921973-72AE-46BB-93B8-E3986A166966}"/>
          </ac:spMkLst>
        </pc:spChg>
        <pc:spChg chg="add mod">
          <ac:chgData name="Evandro Maddes" userId="S::10539479@polimi.it::797c2bdc-b743-40b1-ac80-a312ec81237c" providerId="AD" clId="Web-{C550262A-09F2-B9CA-E6BA-BE4CB9E2D921}" dt="2020-01-26T18:54:10.234" v="202" actId="1076"/>
          <ac:spMkLst>
            <pc:docMk/>
            <pc:sldMk cId="3670150213" sldId="264"/>
            <ac:spMk id="3" creationId="{41402671-A15D-4493-BD64-606751AF61E2}"/>
          </ac:spMkLst>
        </pc:spChg>
        <pc:graphicFrameChg chg="mod modGraphic">
          <ac:chgData name="Evandro Maddes" userId="S::10539479@polimi.it::797c2bdc-b743-40b1-ac80-a312ec81237c" providerId="AD" clId="Web-{C550262A-09F2-B9CA-E6BA-BE4CB9E2D921}" dt="2020-01-26T18:51:10.829" v="145"/>
          <ac:graphicFrameMkLst>
            <pc:docMk/>
            <pc:sldMk cId="3670150213" sldId="264"/>
            <ac:graphicFrameMk id="5" creationId="{A6C822E7-370C-401E-9FC2-1756439F4FDE}"/>
          </ac:graphicFrameMkLst>
        </pc:graphicFrameChg>
      </pc:sldChg>
      <pc:sldChg chg="modSp">
        <pc:chgData name="Evandro Maddes" userId="S::10539479@polimi.it::797c2bdc-b743-40b1-ac80-a312ec81237c" providerId="AD" clId="Web-{C550262A-09F2-B9CA-E6BA-BE4CB9E2D921}" dt="2020-01-26T18:54:25.078" v="203" actId="20577"/>
        <pc:sldMkLst>
          <pc:docMk/>
          <pc:sldMk cId="699020714" sldId="265"/>
        </pc:sldMkLst>
        <pc:spChg chg="mod">
          <ac:chgData name="Evandro Maddes" userId="S::10539479@polimi.it::797c2bdc-b743-40b1-ac80-a312ec81237c" providerId="AD" clId="Web-{C550262A-09F2-B9CA-E6BA-BE4CB9E2D921}" dt="2020-01-26T18:54:25.078" v="203" actId="20577"/>
          <ac:spMkLst>
            <pc:docMk/>
            <pc:sldMk cId="699020714" sldId="265"/>
            <ac:spMk id="2" creationId="{7EC179B2-11CB-4F12-96A5-6C217AA40656}"/>
          </ac:spMkLst>
        </pc:spChg>
      </pc:sldChg>
      <pc:sldChg chg="addSp delSp modSp mod setBg">
        <pc:chgData name="Evandro Maddes" userId="S::10539479@polimi.it::797c2bdc-b743-40b1-ac80-a312ec81237c" providerId="AD" clId="Web-{C550262A-09F2-B9CA-E6BA-BE4CB9E2D921}" dt="2020-01-26T18:59:22.701" v="291"/>
        <pc:sldMkLst>
          <pc:docMk/>
          <pc:sldMk cId="2699515521" sldId="266"/>
        </pc:sldMkLst>
        <pc:spChg chg="mod">
          <ac:chgData name="Evandro Maddes" userId="S::10539479@polimi.it::797c2bdc-b743-40b1-ac80-a312ec81237c" providerId="AD" clId="Web-{C550262A-09F2-B9CA-E6BA-BE4CB9E2D921}" dt="2020-01-26T18:59:22.701" v="291"/>
          <ac:spMkLst>
            <pc:docMk/>
            <pc:sldMk cId="2699515521" sldId="266"/>
            <ac:spMk id="2" creationId="{7EC179B2-11CB-4F12-96A5-6C217AA40656}"/>
          </ac:spMkLst>
        </pc:spChg>
        <pc:spChg chg="del">
          <ac:chgData name="Evandro Maddes" userId="S::10539479@polimi.it::797c2bdc-b743-40b1-ac80-a312ec81237c" providerId="AD" clId="Web-{C550262A-09F2-B9CA-E6BA-BE4CB9E2D921}" dt="2020-01-26T18:59:22.701" v="291"/>
          <ac:spMkLst>
            <pc:docMk/>
            <pc:sldMk cId="2699515521" sldId="266"/>
            <ac:spMk id="3" creationId="{A337FBC3-7312-4565-97AC-91CD0628D199}"/>
          </ac:spMkLst>
        </pc:spChg>
        <pc:graphicFrameChg chg="add">
          <ac:chgData name="Evandro Maddes" userId="S::10539479@polimi.it::797c2bdc-b743-40b1-ac80-a312ec81237c" providerId="AD" clId="Web-{C550262A-09F2-B9CA-E6BA-BE4CB9E2D921}" dt="2020-01-26T18:59:22.701" v="291"/>
          <ac:graphicFrameMkLst>
            <pc:docMk/>
            <pc:sldMk cId="2699515521" sldId="266"/>
            <ac:graphicFrameMk id="5" creationId="{825ACA40-F6EE-470C-A63B-D2CA9B897C2F}"/>
          </ac:graphicFrameMkLst>
        </pc:graphicFrameChg>
      </pc:sldChg>
      <pc:sldChg chg="modSp">
        <pc:chgData name="Evandro Maddes" userId="S::10539479@polimi.it::797c2bdc-b743-40b1-ac80-a312ec81237c" providerId="AD" clId="Web-{C550262A-09F2-B9CA-E6BA-BE4CB9E2D921}" dt="2020-01-26T18:50:10.970" v="133" actId="20577"/>
        <pc:sldMkLst>
          <pc:docMk/>
          <pc:sldMk cId="4210119415" sldId="267"/>
        </pc:sldMkLst>
        <pc:spChg chg="mod">
          <ac:chgData name="Evandro Maddes" userId="S::10539479@polimi.it::797c2bdc-b743-40b1-ac80-a312ec81237c" providerId="AD" clId="Web-{C550262A-09F2-B9CA-E6BA-BE4CB9E2D921}" dt="2020-01-26T18:50:10.970" v="133" actId="20577"/>
          <ac:spMkLst>
            <pc:docMk/>
            <pc:sldMk cId="4210119415" sldId="267"/>
            <ac:spMk id="2" creationId="{4FA940F7-F680-4079-B2F2-87F739B053EC}"/>
          </ac:spMkLst>
        </pc:spChg>
      </pc:sldChg>
      <pc:sldChg chg="modSp">
        <pc:chgData name="Evandro Maddes" userId="S::10539479@polimi.it::797c2bdc-b743-40b1-ac80-a312ec81237c" providerId="AD" clId="Web-{C550262A-09F2-B9CA-E6BA-BE4CB9E2D921}" dt="2020-01-26T18:50:50.408" v="138" actId="20577"/>
        <pc:sldMkLst>
          <pc:docMk/>
          <pc:sldMk cId="2430424312" sldId="268"/>
        </pc:sldMkLst>
        <pc:spChg chg="mod">
          <ac:chgData name="Evandro Maddes" userId="S::10539479@polimi.it::797c2bdc-b743-40b1-ac80-a312ec81237c" providerId="AD" clId="Web-{C550262A-09F2-B9CA-E6BA-BE4CB9E2D921}" dt="2020-01-26T18:50:50.408" v="138" actId="20577"/>
          <ac:spMkLst>
            <pc:docMk/>
            <pc:sldMk cId="2430424312" sldId="268"/>
            <ac:spMk id="2" creationId="{82D779D2-5914-4CF6-95DE-8327A3C7F982}"/>
          </ac:spMkLst>
        </pc:spChg>
      </pc:sldChg>
      <pc:sldChg chg="modSp">
        <pc:chgData name="Evandro Maddes" userId="S::10539479@polimi.it::797c2bdc-b743-40b1-ac80-a312ec81237c" providerId="AD" clId="Web-{C550262A-09F2-B9CA-E6BA-BE4CB9E2D921}" dt="2020-01-26T20:26:06.011" v="342" actId="1076"/>
        <pc:sldMkLst>
          <pc:docMk/>
          <pc:sldMk cId="743946912" sldId="270"/>
        </pc:sldMkLst>
        <pc:spChg chg="mod">
          <ac:chgData name="Evandro Maddes" userId="S::10539479@polimi.it::797c2bdc-b743-40b1-ac80-a312ec81237c" providerId="AD" clId="Web-{C550262A-09F2-B9CA-E6BA-BE4CB9E2D921}" dt="2020-01-26T18:54:37.437" v="204" actId="20577"/>
          <ac:spMkLst>
            <pc:docMk/>
            <pc:sldMk cId="743946912" sldId="270"/>
            <ac:spMk id="2" creationId="{EC1557E9-670A-41BA-AB02-2F752B5D599E}"/>
          </ac:spMkLst>
        </pc:spChg>
        <pc:picChg chg="mod">
          <ac:chgData name="Evandro Maddes" userId="S::10539479@polimi.it::797c2bdc-b743-40b1-ac80-a312ec81237c" providerId="AD" clId="Web-{C550262A-09F2-B9CA-E6BA-BE4CB9E2D921}" dt="2020-01-26T20:26:06.011" v="342" actId="1076"/>
          <ac:picMkLst>
            <pc:docMk/>
            <pc:sldMk cId="743946912" sldId="270"/>
            <ac:picMk id="4" creationId="{CC9CCFC3-8317-4AFF-97ED-1493A85894E9}"/>
          </ac:picMkLst>
        </pc:picChg>
      </pc:sldChg>
      <pc:sldChg chg="modSp">
        <pc:chgData name="Evandro Maddes" userId="S::10539479@polimi.it::797c2bdc-b743-40b1-ac80-a312ec81237c" providerId="AD" clId="Web-{C550262A-09F2-B9CA-E6BA-BE4CB9E2D921}" dt="2020-01-26T18:55:07.468" v="212" actId="20577"/>
        <pc:sldMkLst>
          <pc:docMk/>
          <pc:sldMk cId="1713631680" sldId="271"/>
        </pc:sldMkLst>
        <pc:spChg chg="mod">
          <ac:chgData name="Evandro Maddes" userId="S::10539479@polimi.it::797c2bdc-b743-40b1-ac80-a312ec81237c" providerId="AD" clId="Web-{C550262A-09F2-B9CA-E6BA-BE4CB9E2D921}" dt="2020-01-26T18:55:07.468" v="212" actId="20577"/>
          <ac:spMkLst>
            <pc:docMk/>
            <pc:sldMk cId="1713631680" sldId="271"/>
            <ac:spMk id="2" creationId="{BBCFBBF6-5741-4478-93E2-919D44A0540D}"/>
          </ac:spMkLst>
        </pc:spChg>
      </pc:sldChg>
      <pc:sldChg chg="modSp">
        <pc:chgData name="Evandro Maddes" userId="S::10539479@polimi.it::797c2bdc-b743-40b1-ac80-a312ec81237c" providerId="AD" clId="Web-{C550262A-09F2-B9CA-E6BA-BE4CB9E2D921}" dt="2020-01-26T18:56:09.406" v="221" actId="20577"/>
        <pc:sldMkLst>
          <pc:docMk/>
          <pc:sldMk cId="415223704" sldId="273"/>
        </pc:sldMkLst>
        <pc:spChg chg="mod">
          <ac:chgData name="Evandro Maddes" userId="S::10539479@polimi.it::797c2bdc-b743-40b1-ac80-a312ec81237c" providerId="AD" clId="Web-{C550262A-09F2-B9CA-E6BA-BE4CB9E2D921}" dt="2020-01-26T18:56:09.406" v="221" actId="20577"/>
          <ac:spMkLst>
            <pc:docMk/>
            <pc:sldMk cId="415223704" sldId="273"/>
            <ac:spMk id="2" creationId="{583BC855-7686-45FB-BBFD-E81A4F781423}"/>
          </ac:spMkLst>
        </pc:spChg>
      </pc:sldChg>
      <pc:sldChg chg="del">
        <pc:chgData name="Evandro Maddes" userId="S::10539479@polimi.it::797c2bdc-b743-40b1-ac80-a312ec81237c" providerId="AD" clId="Web-{C550262A-09F2-B9CA-E6BA-BE4CB9E2D921}" dt="2020-01-26T18:33:31.508" v="92"/>
        <pc:sldMkLst>
          <pc:docMk/>
          <pc:sldMk cId="2556363424" sldId="274"/>
        </pc:sldMkLst>
      </pc:sldChg>
      <pc:sldChg chg="addSp delSp modSp mod setBg">
        <pc:chgData name="Evandro Maddes" userId="S::10539479@polimi.it::797c2bdc-b743-40b1-ac80-a312ec81237c" providerId="AD" clId="Web-{C550262A-09F2-B9CA-E6BA-BE4CB9E2D921}" dt="2020-01-26T20:32:14.586" v="368"/>
        <pc:sldMkLst>
          <pc:docMk/>
          <pc:sldMk cId="1656283289" sldId="275"/>
        </pc:sldMkLst>
        <pc:spChg chg="mod">
          <ac:chgData name="Evandro Maddes" userId="S::10539479@polimi.it::797c2bdc-b743-40b1-ac80-a312ec81237c" providerId="AD" clId="Web-{C550262A-09F2-B9CA-E6BA-BE4CB9E2D921}" dt="2020-01-26T20:29:02.260" v="360"/>
          <ac:spMkLst>
            <pc:docMk/>
            <pc:sldMk cId="1656283289" sldId="275"/>
            <ac:spMk id="2" creationId="{0821D1CF-3573-497C-82FF-C305B9FEB285}"/>
          </ac:spMkLst>
        </pc:spChg>
        <pc:spChg chg="del">
          <ac:chgData name="Evandro Maddes" userId="S::10539479@polimi.it::797c2bdc-b743-40b1-ac80-a312ec81237c" providerId="AD" clId="Web-{C550262A-09F2-B9CA-E6BA-BE4CB9E2D921}" dt="2020-01-26T18:57:59.811" v="283"/>
          <ac:spMkLst>
            <pc:docMk/>
            <pc:sldMk cId="1656283289" sldId="275"/>
            <ac:spMk id="3" creationId="{0484980E-D65E-4A7D-9E53-2CA9F666B257}"/>
          </ac:spMkLst>
        </pc:spChg>
        <pc:graphicFrameChg chg="add mod modGraphic">
          <ac:chgData name="Evandro Maddes" userId="S::10539479@polimi.it::797c2bdc-b743-40b1-ac80-a312ec81237c" providerId="AD" clId="Web-{C550262A-09F2-B9CA-E6BA-BE4CB9E2D921}" dt="2020-01-26T20:32:14.586" v="368"/>
          <ac:graphicFrameMkLst>
            <pc:docMk/>
            <pc:sldMk cId="1656283289" sldId="275"/>
            <ac:graphicFrameMk id="9" creationId="{AE99B2F2-FD82-43DD-ADFC-203AB3832D12}"/>
          </ac:graphicFrameMkLst>
        </pc:graphicFrameChg>
      </pc:sldChg>
      <pc:sldChg chg="addSp delSp modSp mod setBg">
        <pc:chgData name="Evandro Maddes" userId="S::10539479@polimi.it::797c2bdc-b743-40b1-ac80-a312ec81237c" providerId="AD" clId="Web-{C550262A-09F2-B9CA-E6BA-BE4CB9E2D921}" dt="2020-01-26T20:27:23.932" v="353" actId="1076"/>
        <pc:sldMkLst>
          <pc:docMk/>
          <pc:sldMk cId="2852817943" sldId="277"/>
        </pc:sldMkLst>
        <pc:spChg chg="mod">
          <ac:chgData name="Evandro Maddes" userId="S::10539479@polimi.it::797c2bdc-b743-40b1-ac80-a312ec81237c" providerId="AD" clId="Web-{C550262A-09F2-B9CA-E6BA-BE4CB9E2D921}" dt="2020-01-26T20:27:12.260" v="350" actId="20577"/>
          <ac:spMkLst>
            <pc:docMk/>
            <pc:sldMk cId="2852817943" sldId="277"/>
            <ac:spMk id="2" creationId="{F375C8D3-4A65-46F7-8A4D-48398D57D5C5}"/>
          </ac:spMkLst>
        </pc:spChg>
        <pc:spChg chg="del">
          <ac:chgData name="Evandro Maddes" userId="S::10539479@polimi.it::797c2bdc-b743-40b1-ac80-a312ec81237c" providerId="AD" clId="Web-{C550262A-09F2-B9CA-E6BA-BE4CB9E2D921}" dt="2020-01-26T20:26:48.120" v="343"/>
          <ac:spMkLst>
            <pc:docMk/>
            <pc:sldMk cId="2852817943" sldId="277"/>
            <ac:spMk id="3" creationId="{0609913F-4D4B-4AB2-92AB-693F41F462AD}"/>
          </ac:spMkLst>
        </pc:spChg>
        <pc:graphicFrameChg chg="add mod modGraphic">
          <ac:chgData name="Evandro Maddes" userId="S::10539479@polimi.it::797c2bdc-b743-40b1-ac80-a312ec81237c" providerId="AD" clId="Web-{C550262A-09F2-B9CA-E6BA-BE4CB9E2D921}" dt="2020-01-26T20:27:23.932" v="353" actId="1076"/>
          <ac:graphicFrameMkLst>
            <pc:docMk/>
            <pc:sldMk cId="2852817943" sldId="277"/>
            <ac:graphicFrameMk id="9" creationId="{7D281692-7ABF-4DAD-B8AF-71E3451F1C44}"/>
          </ac:graphicFrameMkLst>
        </pc:graphicFrameChg>
      </pc:sldChg>
      <pc:sldChg chg="addSp delSp modSp mod setBg">
        <pc:chgData name="Evandro Maddes" userId="S::10539479@polimi.it::797c2bdc-b743-40b1-ac80-a312ec81237c" providerId="AD" clId="Web-{C550262A-09F2-B9CA-E6BA-BE4CB9E2D921}" dt="2020-01-26T20:28:41.525" v="359" actId="20577"/>
        <pc:sldMkLst>
          <pc:docMk/>
          <pc:sldMk cId="4201601482" sldId="278"/>
        </pc:sldMkLst>
        <pc:spChg chg="mod">
          <ac:chgData name="Evandro Maddes" userId="S::10539479@polimi.it::797c2bdc-b743-40b1-ac80-a312ec81237c" providerId="AD" clId="Web-{C550262A-09F2-B9CA-E6BA-BE4CB9E2D921}" dt="2020-01-26T20:28:27.822" v="355"/>
          <ac:spMkLst>
            <pc:docMk/>
            <pc:sldMk cId="4201601482" sldId="278"/>
            <ac:spMk id="2" creationId="{76F41F35-FDD4-4BBE-A38E-9DD0B60DF67F}"/>
          </ac:spMkLst>
        </pc:spChg>
        <pc:spChg chg="add del mod">
          <ac:chgData name="Evandro Maddes" userId="S::10539479@polimi.it::797c2bdc-b743-40b1-ac80-a312ec81237c" providerId="AD" clId="Web-{C550262A-09F2-B9CA-E6BA-BE4CB9E2D921}" dt="2020-01-26T20:28:41.525" v="359" actId="20577"/>
          <ac:spMkLst>
            <pc:docMk/>
            <pc:sldMk cId="4201601482" sldId="278"/>
            <ac:spMk id="3" creationId="{E6587BFD-6707-4B10-A0F2-B351F7FB8D20}"/>
          </ac:spMkLst>
        </pc:spChg>
        <pc:graphicFrameChg chg="add del">
          <ac:chgData name="Evandro Maddes" userId="S::10539479@polimi.it::797c2bdc-b743-40b1-ac80-a312ec81237c" providerId="AD" clId="Web-{C550262A-09F2-B9CA-E6BA-BE4CB9E2D921}" dt="2020-01-26T20:28:27.822" v="355"/>
          <ac:graphicFrameMkLst>
            <pc:docMk/>
            <pc:sldMk cId="4201601482" sldId="278"/>
            <ac:graphicFrameMk id="5" creationId="{DA49D04C-E0FA-492C-97C0-C578FDE28392}"/>
          </ac:graphicFrameMkLst>
        </pc:graphicFrameChg>
      </pc:sldChg>
      <pc:sldChg chg="addSp delSp modSp mod setBg modClrScheme chgLayout">
        <pc:chgData name="Evandro Maddes" userId="S::10539479@polimi.it::797c2bdc-b743-40b1-ac80-a312ec81237c" providerId="AD" clId="Web-{C550262A-09F2-B9CA-E6BA-BE4CB9E2D921}" dt="2020-01-26T20:34:30.835" v="378" actId="1076"/>
        <pc:sldMkLst>
          <pc:docMk/>
          <pc:sldMk cId="2628645549" sldId="279"/>
        </pc:sldMkLst>
        <pc:spChg chg="mod">
          <ac:chgData name="Evandro Maddes" userId="S::10539479@polimi.it::797c2bdc-b743-40b1-ac80-a312ec81237c" providerId="AD" clId="Web-{C550262A-09F2-B9CA-E6BA-BE4CB9E2D921}" dt="2020-01-26T20:34:30.835" v="378" actId="1076"/>
          <ac:spMkLst>
            <pc:docMk/>
            <pc:sldMk cId="2628645549" sldId="279"/>
            <ac:spMk id="2" creationId="{20A0AB04-7610-422A-9B00-0832864AD82C}"/>
          </ac:spMkLst>
        </pc:spChg>
        <pc:spChg chg="add del">
          <ac:chgData name="Evandro Maddes" userId="S::10539479@polimi.it::797c2bdc-b743-40b1-ac80-a312ec81237c" providerId="AD" clId="Web-{C550262A-09F2-B9CA-E6BA-BE4CB9E2D921}" dt="2020-01-26T19:00:16.638" v="296"/>
          <ac:spMkLst>
            <pc:docMk/>
            <pc:sldMk cId="2628645549" sldId="279"/>
            <ac:spMk id="3" creationId="{05E94269-D89D-4F9F-86A9-AEF23D917FCA}"/>
          </ac:spMkLst>
        </pc:spChg>
        <pc:spChg chg="add del mod">
          <ac:chgData name="Evandro Maddes" userId="S::10539479@polimi.it::797c2bdc-b743-40b1-ac80-a312ec81237c" providerId="AD" clId="Web-{C550262A-09F2-B9CA-E6BA-BE4CB9E2D921}" dt="2020-01-26T19:00:16.576" v="295"/>
          <ac:spMkLst>
            <pc:docMk/>
            <pc:sldMk cId="2628645549" sldId="279"/>
            <ac:spMk id="10" creationId="{88BE2283-03A2-4B50-8602-27E777E3CE77}"/>
          </ac:spMkLst>
        </pc:spChg>
        <pc:graphicFrameChg chg="add del">
          <ac:chgData name="Evandro Maddes" userId="S::10539479@polimi.it::797c2bdc-b743-40b1-ac80-a312ec81237c" providerId="AD" clId="Web-{C550262A-09F2-B9CA-E6BA-BE4CB9E2D921}" dt="2020-01-26T19:00:06.623" v="293"/>
          <ac:graphicFrameMkLst>
            <pc:docMk/>
            <pc:sldMk cId="2628645549" sldId="279"/>
            <ac:graphicFrameMk id="5" creationId="{2755F5C7-7D83-4CE5-95EB-02E7627D28B0}"/>
          </ac:graphicFrameMkLst>
        </pc:graphicFrameChg>
        <pc:graphicFrameChg chg="add del mod">
          <ac:chgData name="Evandro Maddes" userId="S::10539479@polimi.it::797c2bdc-b743-40b1-ac80-a312ec81237c" providerId="AD" clId="Web-{C550262A-09F2-B9CA-E6BA-BE4CB9E2D921}" dt="2020-01-26T19:00:16.576" v="295"/>
          <ac:graphicFrameMkLst>
            <pc:docMk/>
            <pc:sldMk cId="2628645549" sldId="279"/>
            <ac:graphicFrameMk id="6" creationId="{F8564876-B61E-43D2-83AC-3EF25A897D3A}"/>
          </ac:graphicFrameMkLst>
        </pc:graphicFrameChg>
        <pc:graphicFrameChg chg="add mod modGraphic">
          <ac:chgData name="Evandro Maddes" userId="S::10539479@polimi.it::797c2bdc-b743-40b1-ac80-a312ec81237c" providerId="AD" clId="Web-{C550262A-09F2-B9CA-E6BA-BE4CB9E2D921}" dt="2020-01-26T20:33:54.104" v="377" actId="14100"/>
          <ac:graphicFrameMkLst>
            <pc:docMk/>
            <pc:sldMk cId="2628645549" sldId="279"/>
            <ac:graphicFrameMk id="7" creationId="{2755F5C7-7D83-4CE5-95EB-02E7627D28B0}"/>
          </ac:graphicFrameMkLst>
        </pc:graphicFrameChg>
      </pc:sldChg>
      <pc:sldChg chg="modSp">
        <pc:chgData name="Evandro Maddes" userId="S::10539479@polimi.it::797c2bdc-b743-40b1-ac80-a312ec81237c" providerId="AD" clId="Web-{C550262A-09F2-B9CA-E6BA-BE4CB9E2D921}" dt="2020-01-26T18:49:59.173" v="132" actId="20577"/>
        <pc:sldMkLst>
          <pc:docMk/>
          <pc:sldMk cId="4057868195" sldId="280"/>
        </pc:sldMkLst>
        <pc:spChg chg="mod">
          <ac:chgData name="Evandro Maddes" userId="S::10539479@polimi.it::797c2bdc-b743-40b1-ac80-a312ec81237c" providerId="AD" clId="Web-{C550262A-09F2-B9CA-E6BA-BE4CB9E2D921}" dt="2020-01-26T18:49:59.173" v="132" actId="20577"/>
          <ac:spMkLst>
            <pc:docMk/>
            <pc:sldMk cId="4057868195" sldId="280"/>
            <ac:spMk id="2" creationId="{00000000-0000-0000-0000-000000000000}"/>
          </ac:spMkLst>
        </pc:spChg>
      </pc:sldChg>
      <pc:sldChg chg="modSp ord">
        <pc:chgData name="Evandro Maddes" userId="S::10539479@polimi.it::797c2bdc-b743-40b1-ac80-a312ec81237c" providerId="AD" clId="Web-{C550262A-09F2-B9CA-E6BA-BE4CB9E2D921}" dt="2020-01-26T18:55:48.999" v="219"/>
        <pc:sldMkLst>
          <pc:docMk/>
          <pc:sldMk cId="2066848382" sldId="281"/>
        </pc:sldMkLst>
        <pc:spChg chg="mod">
          <ac:chgData name="Evandro Maddes" userId="S::10539479@polimi.it::797c2bdc-b743-40b1-ac80-a312ec81237c" providerId="AD" clId="Web-{C550262A-09F2-B9CA-E6BA-BE4CB9E2D921}" dt="2020-01-26T18:55:39.390" v="215" actId="20577"/>
          <ac:spMkLst>
            <pc:docMk/>
            <pc:sldMk cId="2066848382" sldId="281"/>
            <ac:spMk id="2" creationId="{2C345156-EB62-4CD9-A13C-09B6A4842815}"/>
          </ac:spMkLst>
        </pc:spChg>
        <pc:graphicFrameChg chg="mod modGraphic">
          <ac:chgData name="Evandro Maddes" userId="S::10539479@polimi.it::797c2bdc-b743-40b1-ac80-a312ec81237c" providerId="AD" clId="Web-{C550262A-09F2-B9CA-E6BA-BE4CB9E2D921}" dt="2020-01-26T18:55:48.999" v="219"/>
          <ac:graphicFrameMkLst>
            <pc:docMk/>
            <pc:sldMk cId="2066848382" sldId="281"/>
            <ac:graphicFrameMk id="6" creationId="{6E756B5E-5098-4712-80CF-E5FAB6F3AB44}"/>
          </ac:graphicFrameMkLst>
        </pc:graphicFrameChg>
      </pc:sldChg>
      <pc:sldChg chg="modSp">
        <pc:chgData name="Evandro Maddes" userId="S::10539479@polimi.it::797c2bdc-b743-40b1-ac80-a312ec81237c" providerId="AD" clId="Web-{C550262A-09F2-B9CA-E6BA-BE4CB9E2D921}" dt="2020-01-26T18:56:18.390" v="222" actId="20577"/>
        <pc:sldMkLst>
          <pc:docMk/>
          <pc:sldMk cId="4045701710" sldId="282"/>
        </pc:sldMkLst>
        <pc:spChg chg="mod">
          <ac:chgData name="Evandro Maddes" userId="S::10539479@polimi.it::797c2bdc-b743-40b1-ac80-a312ec81237c" providerId="AD" clId="Web-{C550262A-09F2-B9CA-E6BA-BE4CB9E2D921}" dt="2020-01-26T18:56:18.390" v="222" actId="20577"/>
          <ac:spMkLst>
            <pc:docMk/>
            <pc:sldMk cId="4045701710" sldId="282"/>
            <ac:spMk id="2" creationId="{29C03F56-9CA7-4461-8471-5FF359ED4CF8}"/>
          </ac:spMkLst>
        </pc:spChg>
        <pc:graphicFrameChg chg="mod modGraphic">
          <ac:chgData name="Evandro Maddes" userId="S::10539479@polimi.it::797c2bdc-b743-40b1-ac80-a312ec81237c" providerId="AD" clId="Web-{C550262A-09F2-B9CA-E6BA-BE4CB9E2D921}" dt="2020-01-26T17:58:08.943" v="69"/>
          <ac:graphicFrameMkLst>
            <pc:docMk/>
            <pc:sldMk cId="4045701710" sldId="282"/>
            <ac:graphicFrameMk id="12" creationId="{55A0FEF1-8C08-4BB9-82C5-00647BA9DCD7}"/>
          </ac:graphicFrameMkLst>
        </pc:graphicFrameChg>
      </pc:sldChg>
      <pc:sldChg chg="modSp mod setBg">
        <pc:chgData name="Evandro Maddes" userId="S::10539479@polimi.it::797c2bdc-b743-40b1-ac80-a312ec81237c" providerId="AD" clId="Web-{C550262A-09F2-B9CA-E6BA-BE4CB9E2D921}" dt="2020-01-26T20:29:20.478" v="363"/>
        <pc:sldMkLst>
          <pc:docMk/>
          <pc:sldMk cId="3514126202" sldId="283"/>
        </pc:sldMkLst>
        <pc:spChg chg="mod">
          <ac:chgData name="Evandro Maddes" userId="S::10539479@polimi.it::797c2bdc-b743-40b1-ac80-a312ec81237c" providerId="AD" clId="Web-{C550262A-09F2-B9CA-E6BA-BE4CB9E2D921}" dt="2020-01-26T20:29:20.478" v="363"/>
          <ac:spMkLst>
            <pc:docMk/>
            <pc:sldMk cId="3514126202" sldId="283"/>
            <ac:spMk id="2" creationId="{20EE74AC-68AA-4B79-AB1F-AF165A32EF10}"/>
          </ac:spMkLst>
        </pc:spChg>
        <pc:graphicFrameChg chg="mod modGraphic">
          <ac:chgData name="Evandro Maddes" userId="S::10539479@polimi.it::797c2bdc-b743-40b1-ac80-a312ec81237c" providerId="AD" clId="Web-{C550262A-09F2-B9CA-E6BA-BE4CB9E2D921}" dt="2020-01-26T20:29:20.478" v="363"/>
          <ac:graphicFrameMkLst>
            <pc:docMk/>
            <pc:sldMk cId="3514126202" sldId="283"/>
            <ac:graphicFrameMk id="8" creationId="{02D8D4AA-1092-45B8-92FD-C23EBEB34BF0}"/>
          </ac:graphicFrameMkLst>
        </pc:graphicFrameChg>
      </pc:sldChg>
      <pc:sldChg chg="modSp">
        <pc:chgData name="Evandro Maddes" userId="S::10539479@polimi.it::797c2bdc-b743-40b1-ac80-a312ec81237c" providerId="AD" clId="Web-{C550262A-09F2-B9CA-E6BA-BE4CB9E2D921}" dt="2020-01-26T18:50:24.923" v="134" actId="20577"/>
        <pc:sldMkLst>
          <pc:docMk/>
          <pc:sldMk cId="452213403" sldId="284"/>
        </pc:sldMkLst>
        <pc:spChg chg="mod">
          <ac:chgData name="Evandro Maddes" userId="S::10539479@polimi.it::797c2bdc-b743-40b1-ac80-a312ec81237c" providerId="AD" clId="Web-{C550262A-09F2-B9CA-E6BA-BE4CB9E2D921}" dt="2020-01-26T18:50:24.923" v="134" actId="20577"/>
          <ac:spMkLst>
            <pc:docMk/>
            <pc:sldMk cId="452213403" sldId="284"/>
            <ac:spMk id="2" creationId="{4FA940F7-F680-4079-B2F2-87F739B053EC}"/>
          </ac:spMkLst>
        </pc:spChg>
      </pc:sldChg>
      <pc:sldChg chg="modSp">
        <pc:chgData name="Evandro Maddes" userId="S::10539479@polimi.it::797c2bdc-b743-40b1-ac80-a312ec81237c" providerId="AD" clId="Web-{C550262A-09F2-B9CA-E6BA-BE4CB9E2D921}" dt="2020-01-26T20:24:19.418" v="321" actId="20577"/>
        <pc:sldMkLst>
          <pc:docMk/>
          <pc:sldMk cId="724843612" sldId="285"/>
        </pc:sldMkLst>
        <pc:spChg chg="mod">
          <ac:chgData name="Evandro Maddes" userId="S::10539479@polimi.it::797c2bdc-b743-40b1-ac80-a312ec81237c" providerId="AD" clId="Web-{C550262A-09F2-B9CA-E6BA-BE4CB9E2D921}" dt="2020-01-26T20:24:19.418" v="321" actId="20577"/>
          <ac:spMkLst>
            <pc:docMk/>
            <pc:sldMk cId="724843612" sldId="285"/>
            <ac:spMk id="2" creationId="{5179D465-1537-784E-9241-95B7169828D1}"/>
          </ac:spMkLst>
        </pc:spChg>
        <pc:spChg chg="mod">
          <ac:chgData name="Evandro Maddes" userId="S::10539479@polimi.it::797c2bdc-b743-40b1-ac80-a312ec81237c" providerId="AD" clId="Web-{C550262A-09F2-B9CA-E6BA-BE4CB9E2D921}" dt="2020-01-26T20:24:12.231" v="320" actId="1076"/>
          <ac:spMkLst>
            <pc:docMk/>
            <pc:sldMk cId="724843612" sldId="285"/>
            <ac:spMk id="3" creationId="{881D8AF2-76C0-B44D-83AE-D9BEF12D46A9}"/>
          </ac:spMkLst>
        </pc:spChg>
      </pc:sldChg>
      <pc:sldChg chg="new del">
        <pc:chgData name="Evandro Maddes" userId="S::10539479@polimi.it::797c2bdc-b743-40b1-ac80-a312ec81237c" providerId="AD" clId="Web-{C550262A-09F2-B9CA-E6BA-BE4CB9E2D921}" dt="2020-01-26T20:29:57.431" v="365"/>
        <pc:sldMkLst>
          <pc:docMk/>
          <pc:sldMk cId="4285319151" sldId="286"/>
        </pc:sldMkLst>
      </pc:sldChg>
    </pc:docChg>
  </pc:docChgLst>
  <pc:docChgLst>
    <pc:chgData name="Federico Morreale" userId="S::10561624@polimi.it::431f495d-5226-4b40-a62b-0c0417cf858c" providerId="AD" clId="Web-{9D0864E9-750F-CA40-FF8B-35CBE6AB02CB}"/>
    <pc:docChg chg="modSld">
      <pc:chgData name="Federico Morreale" userId="S::10561624@polimi.it::431f495d-5226-4b40-a62b-0c0417cf858c" providerId="AD" clId="Web-{9D0864E9-750F-CA40-FF8B-35CBE6AB02CB}" dt="2020-01-27T22:04:45.355" v="7" actId="20577"/>
      <pc:docMkLst>
        <pc:docMk/>
      </pc:docMkLst>
      <pc:sldChg chg="modSp">
        <pc:chgData name="Federico Morreale" userId="S::10561624@polimi.it::431f495d-5226-4b40-a62b-0c0417cf858c" providerId="AD" clId="Web-{9D0864E9-750F-CA40-FF8B-35CBE6AB02CB}" dt="2020-01-27T22:04:45.355" v="7" actId="20577"/>
        <pc:sldMkLst>
          <pc:docMk/>
          <pc:sldMk cId="2852817943" sldId="277"/>
        </pc:sldMkLst>
        <pc:graphicFrameChg chg="modGraphic">
          <ac:chgData name="Federico Morreale" userId="S::10561624@polimi.it::431f495d-5226-4b40-a62b-0c0417cf858c" providerId="AD" clId="Web-{9D0864E9-750F-CA40-FF8B-35CBE6AB02CB}" dt="2020-01-27T22:04:45.355" v="7" actId="20577"/>
          <ac:graphicFrameMkLst>
            <pc:docMk/>
            <pc:sldMk cId="2852817943" sldId="277"/>
            <ac:graphicFrameMk id="9" creationId="{7D281692-7ABF-4DAD-B8AF-71E3451F1C44}"/>
          </ac:graphicFrameMkLst>
        </pc:graphicFrameChg>
      </pc:sldChg>
    </pc:docChg>
  </pc:docChgLst>
  <pc:docChgLst>
    <pc:chgData name="Federico Innocente" userId="S::10560975@polimi.it::66b8f416-d11e-4f53-9c51-3ba718ed5d39" providerId="AD" clId="Web-{8444497B-8FD0-7469-579F-756F9C9CD8B8}"/>
    <pc:docChg chg="modSld">
      <pc:chgData name="Federico Innocente" userId="S::10560975@polimi.it::66b8f416-d11e-4f53-9c51-3ba718ed5d39" providerId="AD" clId="Web-{8444497B-8FD0-7469-579F-756F9C9CD8B8}" dt="2020-01-27T22:34:33.287" v="24" actId="20577"/>
      <pc:docMkLst>
        <pc:docMk/>
      </pc:docMkLst>
      <pc:sldChg chg="modSp">
        <pc:chgData name="Federico Innocente" userId="S::10560975@polimi.it::66b8f416-d11e-4f53-9c51-3ba718ed5d39" providerId="AD" clId="Web-{8444497B-8FD0-7469-579F-756F9C9CD8B8}" dt="2020-01-27T22:34:33.287" v="24" actId="20577"/>
        <pc:sldMkLst>
          <pc:docMk/>
          <pc:sldMk cId="1656283289" sldId="275"/>
        </pc:sldMkLst>
        <pc:graphicFrameChg chg="modGraphic">
          <ac:chgData name="Federico Innocente" userId="S::10560975@polimi.it::66b8f416-d11e-4f53-9c51-3ba718ed5d39" providerId="AD" clId="Web-{8444497B-8FD0-7469-579F-756F9C9CD8B8}" dt="2020-01-27T22:34:33.287" v="24" actId="20577"/>
          <ac:graphicFrameMkLst>
            <pc:docMk/>
            <pc:sldMk cId="1656283289" sldId="275"/>
            <ac:graphicFrameMk id="9" creationId="{AE99B2F2-FD82-43DD-ADFC-203AB3832D12}"/>
          </ac:graphicFrameMkLst>
        </pc:graphicFrameChg>
      </pc:sldChg>
    </pc:docChg>
  </pc:docChgLst>
  <pc:docChgLst>
    <pc:chgData name="Federico Innocente" userId="S::10560975@polimi.it::66b8f416-d11e-4f53-9c51-3ba718ed5d39" providerId="AD" clId="Web-{CEA228E3-1271-5427-A92B-3522AAE27F65}"/>
    <pc:docChg chg="modSld">
      <pc:chgData name="Federico Innocente" userId="S::10560975@polimi.it::66b8f416-d11e-4f53-9c51-3ba718ed5d39" providerId="AD" clId="Web-{CEA228E3-1271-5427-A92B-3522AAE27F65}" dt="2020-01-26T13:23:19.708" v="403" actId="20577"/>
      <pc:docMkLst>
        <pc:docMk/>
      </pc:docMkLst>
      <pc:sldChg chg="modSp">
        <pc:chgData name="Federico Innocente" userId="S::10560975@polimi.it::66b8f416-d11e-4f53-9c51-3ba718ed5d39" providerId="AD" clId="Web-{CEA228E3-1271-5427-A92B-3522AAE27F65}" dt="2020-01-26T12:56:59.483" v="71"/>
        <pc:sldMkLst>
          <pc:docMk/>
          <pc:sldMk cId="3670150213" sldId="264"/>
        </pc:sldMkLst>
        <pc:graphicFrameChg chg="mod modGraphic">
          <ac:chgData name="Federico Innocente" userId="S::10560975@polimi.it::66b8f416-d11e-4f53-9c51-3ba718ed5d39" providerId="AD" clId="Web-{CEA228E3-1271-5427-A92B-3522AAE27F65}" dt="2020-01-26T12:56:59.483" v="71"/>
          <ac:graphicFrameMkLst>
            <pc:docMk/>
            <pc:sldMk cId="3670150213" sldId="264"/>
            <ac:graphicFrameMk id="5" creationId="{A6C822E7-370C-401E-9FC2-1756439F4FDE}"/>
          </ac:graphicFrameMkLst>
        </pc:graphicFrameChg>
      </pc:sldChg>
      <pc:sldChg chg="modSp">
        <pc:chgData name="Federico Innocente" userId="S::10560975@polimi.it::66b8f416-d11e-4f53-9c51-3ba718ed5d39" providerId="AD" clId="Web-{CEA228E3-1271-5427-A92B-3522AAE27F65}" dt="2020-01-26T13:01:23.743" v="391" actId="20577"/>
        <pc:sldMkLst>
          <pc:docMk/>
          <pc:sldMk cId="699020714" sldId="265"/>
        </pc:sldMkLst>
        <pc:spChg chg="mod">
          <ac:chgData name="Federico Innocente" userId="S::10560975@polimi.it::66b8f416-d11e-4f53-9c51-3ba718ed5d39" providerId="AD" clId="Web-{CEA228E3-1271-5427-A92B-3522AAE27F65}" dt="2020-01-26T13:01:23.743" v="391" actId="20577"/>
          <ac:spMkLst>
            <pc:docMk/>
            <pc:sldMk cId="699020714" sldId="265"/>
            <ac:spMk id="3" creationId="{A337FBC3-7312-4565-97AC-91CD0628D199}"/>
          </ac:spMkLst>
        </pc:spChg>
      </pc:sldChg>
      <pc:sldChg chg="modSp">
        <pc:chgData name="Federico Innocente" userId="S::10560975@polimi.it::66b8f416-d11e-4f53-9c51-3ba718ed5d39" providerId="AD" clId="Web-{CEA228E3-1271-5427-A92B-3522AAE27F65}" dt="2020-01-26T13:01:55.446" v="399" actId="1076"/>
        <pc:sldMkLst>
          <pc:docMk/>
          <pc:sldMk cId="2430424312" sldId="268"/>
        </pc:sldMkLst>
        <pc:spChg chg="mod">
          <ac:chgData name="Federico Innocente" userId="S::10560975@polimi.it::66b8f416-d11e-4f53-9c51-3ba718ed5d39" providerId="AD" clId="Web-{CEA228E3-1271-5427-A92B-3522AAE27F65}" dt="2020-01-26T13:01:55.446" v="399" actId="1076"/>
          <ac:spMkLst>
            <pc:docMk/>
            <pc:sldMk cId="2430424312" sldId="268"/>
            <ac:spMk id="3" creationId="{921E8D9B-00A0-4A7D-A185-5CAB7EACF9E0}"/>
          </ac:spMkLst>
        </pc:spChg>
      </pc:sldChg>
      <pc:sldChg chg="modSp">
        <pc:chgData name="Federico Innocente" userId="S::10560975@polimi.it::66b8f416-d11e-4f53-9c51-3ba718ed5d39" providerId="AD" clId="Web-{CEA228E3-1271-5427-A92B-3522AAE27F65}" dt="2020-01-26T13:23:19.692" v="402" actId="20577"/>
        <pc:sldMkLst>
          <pc:docMk/>
          <pc:sldMk cId="2556363424" sldId="274"/>
        </pc:sldMkLst>
        <pc:spChg chg="mod">
          <ac:chgData name="Federico Innocente" userId="S::10560975@polimi.it::66b8f416-d11e-4f53-9c51-3ba718ed5d39" providerId="AD" clId="Web-{CEA228E3-1271-5427-A92B-3522AAE27F65}" dt="2020-01-26T13:23:19.692" v="402" actId="20577"/>
          <ac:spMkLst>
            <pc:docMk/>
            <pc:sldMk cId="2556363424" sldId="274"/>
            <ac:spMk id="3" creationId="{AD99215A-C3D8-447B-8249-2A74B93423DB}"/>
          </ac:spMkLst>
        </pc:spChg>
      </pc:sldChg>
    </pc:docChg>
  </pc:docChgLst>
  <pc:docChgLst>
    <pc:chgData name="Evandro Maddes" userId="S::10539479@polimi.it::797c2bdc-b743-40b1-ac80-a312ec81237c" providerId="AD" clId="Web-{57C016CF-9BDC-FFDB-E29E-3BB390CA0D43}"/>
    <pc:docChg chg="addSld delSld modSld sldOrd">
      <pc:chgData name="Evandro Maddes" userId="S::10539479@polimi.it::797c2bdc-b743-40b1-ac80-a312ec81237c" providerId="AD" clId="Web-{57C016CF-9BDC-FFDB-E29E-3BB390CA0D43}" dt="2020-01-24T15:38:26.861" v="1575" actId="20577"/>
      <pc:docMkLst>
        <pc:docMk/>
      </pc:docMkLst>
      <pc:sldChg chg="modSp">
        <pc:chgData name="Evandro Maddes" userId="S::10539479@polimi.it::797c2bdc-b743-40b1-ac80-a312ec81237c" providerId="AD" clId="Web-{57C016CF-9BDC-FFDB-E29E-3BB390CA0D43}" dt="2020-01-24T14:26:13.839" v="170" actId="20577"/>
        <pc:sldMkLst>
          <pc:docMk/>
          <pc:sldMk cId="3383649683" sldId="257"/>
        </pc:sldMkLst>
        <pc:spChg chg="mod">
          <ac:chgData name="Evandro Maddes" userId="S::10539479@polimi.it::797c2bdc-b743-40b1-ac80-a312ec81237c" providerId="AD" clId="Web-{57C016CF-9BDC-FFDB-E29E-3BB390CA0D43}" dt="2020-01-24T14:26:13.839" v="170" actId="20577"/>
          <ac:spMkLst>
            <pc:docMk/>
            <pc:sldMk cId="3383649683" sldId="257"/>
            <ac:spMk id="2" creationId="{00000000-0000-0000-0000-000000000000}"/>
          </ac:spMkLst>
        </pc:spChg>
        <pc:spChg chg="mod">
          <ac:chgData name="Evandro Maddes" userId="S::10539479@polimi.it::797c2bdc-b743-40b1-ac80-a312ec81237c" providerId="AD" clId="Web-{57C016CF-9BDC-FFDB-E29E-3BB390CA0D43}" dt="2020-01-24T14:22:34.137" v="143" actId="20577"/>
          <ac:spMkLst>
            <pc:docMk/>
            <pc:sldMk cId="3383649683" sldId="257"/>
            <ac:spMk id="4" creationId="{00000000-0000-0000-0000-000000000000}"/>
          </ac:spMkLst>
        </pc:spChg>
      </pc:sldChg>
      <pc:sldChg chg="new del">
        <pc:chgData name="Evandro Maddes" userId="S::10539479@polimi.it::797c2bdc-b743-40b1-ac80-a312ec81237c" providerId="AD" clId="Web-{57C016CF-9BDC-FFDB-E29E-3BB390CA0D43}" dt="2020-01-24T14:17:25.983" v="51"/>
        <pc:sldMkLst>
          <pc:docMk/>
          <pc:sldMk cId="26373321" sldId="262"/>
        </pc:sldMkLst>
      </pc:sldChg>
      <pc:sldChg chg="modSp new">
        <pc:chgData name="Evandro Maddes" userId="S::10539479@polimi.it::797c2bdc-b743-40b1-ac80-a312ec81237c" providerId="AD" clId="Web-{57C016CF-9BDC-FFDB-E29E-3BB390CA0D43}" dt="2020-01-24T14:21:42.715" v="104" actId="14100"/>
        <pc:sldMkLst>
          <pc:docMk/>
          <pc:sldMk cId="2897560985" sldId="263"/>
        </pc:sldMkLst>
        <pc:spChg chg="mod">
          <ac:chgData name="Evandro Maddes" userId="S::10539479@polimi.it::797c2bdc-b743-40b1-ac80-a312ec81237c" providerId="AD" clId="Web-{57C016CF-9BDC-FFDB-E29E-3BB390CA0D43}" dt="2020-01-24T14:14:58.109" v="34" actId="20577"/>
          <ac:spMkLst>
            <pc:docMk/>
            <pc:sldMk cId="2897560985" sldId="263"/>
            <ac:spMk id="2" creationId="{72858A28-6943-4410-AA90-1B329A9AA45D}"/>
          </ac:spMkLst>
        </pc:spChg>
        <pc:spChg chg="mod">
          <ac:chgData name="Evandro Maddes" userId="S::10539479@polimi.it::797c2bdc-b743-40b1-ac80-a312ec81237c" providerId="AD" clId="Web-{57C016CF-9BDC-FFDB-E29E-3BB390CA0D43}" dt="2020-01-24T14:21:42.715" v="104" actId="14100"/>
          <ac:spMkLst>
            <pc:docMk/>
            <pc:sldMk cId="2897560985" sldId="263"/>
            <ac:spMk id="3" creationId="{73AC9AA6-CA4D-443F-8EAF-87DA8389846A}"/>
          </ac:spMkLst>
        </pc:spChg>
      </pc:sldChg>
      <pc:sldChg chg="new del">
        <pc:chgData name="Evandro Maddes" userId="S::10539479@polimi.it::797c2bdc-b743-40b1-ac80-a312ec81237c" providerId="AD" clId="Web-{57C016CF-9BDC-FFDB-E29E-3BB390CA0D43}" dt="2020-01-24T14:17:29.139" v="52"/>
        <pc:sldMkLst>
          <pc:docMk/>
          <pc:sldMk cId="1624750633" sldId="264"/>
        </pc:sldMkLst>
      </pc:sldChg>
      <pc:sldChg chg="modSp new">
        <pc:chgData name="Evandro Maddes" userId="S::10539479@polimi.it::797c2bdc-b743-40b1-ac80-a312ec81237c" providerId="AD" clId="Web-{57C016CF-9BDC-FFDB-E29E-3BB390CA0D43}" dt="2020-01-24T14:32:12.461" v="287" actId="20577"/>
        <pc:sldMkLst>
          <pc:docMk/>
          <pc:sldMk cId="3670150213" sldId="264"/>
        </pc:sldMkLst>
        <pc:spChg chg="mod">
          <ac:chgData name="Evandro Maddes" userId="S::10539479@polimi.it::797c2bdc-b743-40b1-ac80-a312ec81237c" providerId="AD" clId="Web-{57C016CF-9BDC-FFDB-E29E-3BB390CA0D43}" dt="2020-01-24T14:26:56.651" v="172" actId="20577"/>
          <ac:spMkLst>
            <pc:docMk/>
            <pc:sldMk cId="3670150213" sldId="264"/>
            <ac:spMk id="2" creationId="{5C921973-72AE-46BB-93B8-E3986A166966}"/>
          </ac:spMkLst>
        </pc:spChg>
        <pc:spChg chg="mod">
          <ac:chgData name="Evandro Maddes" userId="S::10539479@polimi.it::797c2bdc-b743-40b1-ac80-a312ec81237c" providerId="AD" clId="Web-{57C016CF-9BDC-FFDB-E29E-3BB390CA0D43}" dt="2020-01-24T14:32:12.461" v="287" actId="20577"/>
          <ac:spMkLst>
            <pc:docMk/>
            <pc:sldMk cId="3670150213" sldId="264"/>
            <ac:spMk id="3" creationId="{02F51683-6E0D-48F9-9E9C-B8C074A54AC3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02:57.214" v="734" actId="20577"/>
        <pc:sldMkLst>
          <pc:docMk/>
          <pc:sldMk cId="699020714" sldId="265"/>
        </pc:sldMkLst>
        <pc:spChg chg="mod">
          <ac:chgData name="Evandro Maddes" userId="S::10539479@polimi.it::797c2bdc-b743-40b1-ac80-a312ec81237c" providerId="AD" clId="Web-{57C016CF-9BDC-FFDB-E29E-3BB390CA0D43}" dt="2020-01-24T14:57:26.170" v="671" actId="20577"/>
          <ac:spMkLst>
            <pc:docMk/>
            <pc:sldMk cId="699020714" sldId="265"/>
            <ac:spMk id="2" creationId="{7EC179B2-11CB-4F12-96A5-6C217AA40656}"/>
          </ac:spMkLst>
        </pc:spChg>
        <pc:spChg chg="mod">
          <ac:chgData name="Evandro Maddes" userId="S::10539479@polimi.it::797c2bdc-b743-40b1-ac80-a312ec81237c" providerId="AD" clId="Web-{57C016CF-9BDC-FFDB-E29E-3BB390CA0D43}" dt="2020-01-24T15:02:57.214" v="734" actId="20577"/>
          <ac:spMkLst>
            <pc:docMk/>
            <pc:sldMk cId="699020714" sldId="265"/>
            <ac:spMk id="3" creationId="{A337FBC3-7312-4565-97AC-91CD0628D199}"/>
          </ac:spMkLst>
        </pc:spChg>
      </pc:sldChg>
      <pc:sldChg chg="modSp add ord replId">
        <pc:chgData name="Evandro Maddes" userId="S::10539479@polimi.it::797c2bdc-b743-40b1-ac80-a312ec81237c" providerId="AD" clId="Web-{57C016CF-9BDC-FFDB-E29E-3BB390CA0D43}" dt="2020-01-24T15:29:56.439" v="1415" actId="20577"/>
        <pc:sldMkLst>
          <pc:docMk/>
          <pc:sldMk cId="2699515521" sldId="266"/>
        </pc:sldMkLst>
        <pc:spChg chg="mod">
          <ac:chgData name="Evandro Maddes" userId="S::10539479@polimi.it::797c2bdc-b743-40b1-ac80-a312ec81237c" providerId="AD" clId="Web-{57C016CF-9BDC-FFDB-E29E-3BB390CA0D43}" dt="2020-01-24T14:54:40.655" v="652" actId="20577"/>
          <ac:spMkLst>
            <pc:docMk/>
            <pc:sldMk cId="2699515521" sldId="266"/>
            <ac:spMk id="2" creationId="{7EC179B2-11CB-4F12-96A5-6C217AA40656}"/>
          </ac:spMkLst>
        </pc:spChg>
        <pc:spChg chg="mod">
          <ac:chgData name="Evandro Maddes" userId="S::10539479@polimi.it::797c2bdc-b743-40b1-ac80-a312ec81237c" providerId="AD" clId="Web-{57C016CF-9BDC-FFDB-E29E-3BB390CA0D43}" dt="2020-01-24T15:29:56.439" v="1415" actId="20577"/>
          <ac:spMkLst>
            <pc:docMk/>
            <pc:sldMk cId="2699515521" sldId="266"/>
            <ac:spMk id="3" creationId="{A337FBC3-7312-4565-97AC-91CD0628D199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4:41:10.145" v="440" actId="20577"/>
        <pc:sldMkLst>
          <pc:docMk/>
          <pc:sldMk cId="4210119415" sldId="267"/>
        </pc:sldMkLst>
        <pc:spChg chg="mod">
          <ac:chgData name="Evandro Maddes" userId="S::10539479@polimi.it::797c2bdc-b743-40b1-ac80-a312ec81237c" providerId="AD" clId="Web-{57C016CF-9BDC-FFDB-E29E-3BB390CA0D43}" dt="2020-01-24T14:41:10.145" v="440" actId="20577"/>
          <ac:spMkLst>
            <pc:docMk/>
            <pc:sldMk cId="4210119415" sldId="267"/>
            <ac:spMk id="3" creationId="{6A9C8042-CFA8-499E-827B-15F9893FA407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4:51:29.344" v="607" actId="20577"/>
        <pc:sldMkLst>
          <pc:docMk/>
          <pc:sldMk cId="2430424312" sldId="268"/>
        </pc:sldMkLst>
        <pc:spChg chg="mod">
          <ac:chgData name="Evandro Maddes" userId="S::10539479@polimi.it::797c2bdc-b743-40b1-ac80-a312ec81237c" providerId="AD" clId="Web-{57C016CF-9BDC-FFDB-E29E-3BB390CA0D43}" dt="2020-01-24T14:50:56.954" v="531" actId="20577"/>
          <ac:spMkLst>
            <pc:docMk/>
            <pc:sldMk cId="2430424312" sldId="268"/>
            <ac:spMk id="2" creationId="{82D779D2-5914-4CF6-95DE-8327A3C7F982}"/>
          </ac:spMkLst>
        </pc:spChg>
        <pc:spChg chg="mod">
          <ac:chgData name="Evandro Maddes" userId="S::10539479@polimi.it::797c2bdc-b743-40b1-ac80-a312ec81237c" providerId="AD" clId="Web-{57C016CF-9BDC-FFDB-E29E-3BB390CA0D43}" dt="2020-01-24T14:51:29.344" v="607" actId="20577"/>
          <ac:spMkLst>
            <pc:docMk/>
            <pc:sldMk cId="2430424312" sldId="268"/>
            <ac:spMk id="3" creationId="{921E8D9B-00A0-4A7D-A185-5CAB7EACF9E0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05:07.479" v="747" actId="20577"/>
        <pc:sldMkLst>
          <pc:docMk/>
          <pc:sldMk cId="1990253088" sldId="269"/>
        </pc:sldMkLst>
        <pc:spChg chg="mod">
          <ac:chgData name="Evandro Maddes" userId="S::10539479@polimi.it::797c2bdc-b743-40b1-ac80-a312ec81237c" providerId="AD" clId="Web-{57C016CF-9BDC-FFDB-E29E-3BB390CA0D43}" dt="2020-01-24T15:05:07.479" v="747" actId="20577"/>
          <ac:spMkLst>
            <pc:docMk/>
            <pc:sldMk cId="1990253088" sldId="269"/>
            <ac:spMk id="2" creationId="{DBC33A0C-4EF0-4990-94C0-99E81DFE683C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07:29.556" v="798" actId="20577"/>
        <pc:sldMkLst>
          <pc:docMk/>
          <pc:sldMk cId="743946912" sldId="270"/>
        </pc:sldMkLst>
        <pc:spChg chg="mod">
          <ac:chgData name="Evandro Maddes" userId="S::10539479@polimi.it::797c2bdc-b743-40b1-ac80-a312ec81237c" providerId="AD" clId="Web-{57C016CF-9BDC-FFDB-E29E-3BB390CA0D43}" dt="2020-01-24T15:07:29.556" v="798" actId="20577"/>
          <ac:spMkLst>
            <pc:docMk/>
            <pc:sldMk cId="743946912" sldId="270"/>
            <ac:spMk id="2" creationId="{EC1557E9-670A-41BA-AB02-2F752B5D599E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10:07.789" v="903" actId="20577"/>
        <pc:sldMkLst>
          <pc:docMk/>
          <pc:sldMk cId="1713631680" sldId="271"/>
        </pc:sldMkLst>
        <pc:spChg chg="mod">
          <ac:chgData name="Evandro Maddes" userId="S::10539479@polimi.it::797c2bdc-b743-40b1-ac80-a312ec81237c" providerId="AD" clId="Web-{57C016CF-9BDC-FFDB-E29E-3BB390CA0D43}" dt="2020-01-24T15:09:02.665" v="872" actId="20577"/>
          <ac:spMkLst>
            <pc:docMk/>
            <pc:sldMk cId="1713631680" sldId="271"/>
            <ac:spMk id="2" creationId="{BBCFBBF6-5741-4478-93E2-919D44A0540D}"/>
          </ac:spMkLst>
        </pc:spChg>
        <pc:spChg chg="mod">
          <ac:chgData name="Evandro Maddes" userId="S::10539479@polimi.it::797c2bdc-b743-40b1-ac80-a312ec81237c" providerId="AD" clId="Web-{57C016CF-9BDC-FFDB-E29E-3BB390CA0D43}" dt="2020-01-24T15:10:07.789" v="903" actId="20577"/>
          <ac:spMkLst>
            <pc:docMk/>
            <pc:sldMk cId="1713631680" sldId="271"/>
            <ac:spMk id="3" creationId="{E87EF501-162A-4018-8FEF-5A4BD0E86BE3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17:37.897" v="1188" actId="20577"/>
        <pc:sldMkLst>
          <pc:docMk/>
          <pc:sldMk cId="761672383" sldId="272"/>
        </pc:sldMkLst>
        <pc:spChg chg="mod">
          <ac:chgData name="Evandro Maddes" userId="S::10539479@polimi.it::797c2bdc-b743-40b1-ac80-a312ec81237c" providerId="AD" clId="Web-{57C016CF-9BDC-FFDB-E29E-3BB390CA0D43}" dt="2020-01-24T15:13:43.383" v="1132" actId="20577"/>
          <ac:spMkLst>
            <pc:docMk/>
            <pc:sldMk cId="761672383" sldId="272"/>
            <ac:spMk id="2" creationId="{42B930D3-BE92-43E1-9495-3D94AC518ABF}"/>
          </ac:spMkLst>
        </pc:spChg>
        <pc:spChg chg="mod">
          <ac:chgData name="Evandro Maddes" userId="S::10539479@polimi.it::797c2bdc-b743-40b1-ac80-a312ec81237c" providerId="AD" clId="Web-{57C016CF-9BDC-FFDB-E29E-3BB390CA0D43}" dt="2020-01-24T15:17:37.897" v="1188" actId="20577"/>
          <ac:spMkLst>
            <pc:docMk/>
            <pc:sldMk cId="761672383" sldId="272"/>
            <ac:spMk id="3" creationId="{9B623C04-86C1-4A65-9987-A42F5E42A0A4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11:53.679" v="1056" actId="20577"/>
        <pc:sldMkLst>
          <pc:docMk/>
          <pc:sldMk cId="415223704" sldId="273"/>
        </pc:sldMkLst>
        <pc:spChg chg="mod">
          <ac:chgData name="Evandro Maddes" userId="S::10539479@polimi.it::797c2bdc-b743-40b1-ac80-a312ec81237c" providerId="AD" clId="Web-{57C016CF-9BDC-FFDB-E29E-3BB390CA0D43}" dt="2020-01-24T15:10:39.149" v="939" actId="20577"/>
          <ac:spMkLst>
            <pc:docMk/>
            <pc:sldMk cId="415223704" sldId="273"/>
            <ac:spMk id="2" creationId="{583BC855-7686-45FB-BBFD-E81A4F781423}"/>
          </ac:spMkLst>
        </pc:spChg>
        <pc:spChg chg="mod">
          <ac:chgData name="Evandro Maddes" userId="S::10539479@polimi.it::797c2bdc-b743-40b1-ac80-a312ec81237c" providerId="AD" clId="Web-{57C016CF-9BDC-FFDB-E29E-3BB390CA0D43}" dt="2020-01-24T15:11:53.679" v="1056" actId="20577"/>
          <ac:spMkLst>
            <pc:docMk/>
            <pc:sldMk cId="415223704" sldId="273"/>
            <ac:spMk id="3" creationId="{B5E51943-8704-4A8C-8991-20BAA79E3119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13:15.227" v="1108" actId="20577"/>
        <pc:sldMkLst>
          <pc:docMk/>
          <pc:sldMk cId="2556363424" sldId="274"/>
        </pc:sldMkLst>
        <pc:spChg chg="mod">
          <ac:chgData name="Evandro Maddes" userId="S::10539479@polimi.it::797c2bdc-b743-40b1-ac80-a312ec81237c" providerId="AD" clId="Web-{57C016CF-9BDC-FFDB-E29E-3BB390CA0D43}" dt="2020-01-24T15:13:15.227" v="1108" actId="20577"/>
          <ac:spMkLst>
            <pc:docMk/>
            <pc:sldMk cId="2556363424" sldId="274"/>
            <ac:spMk id="2" creationId="{2C345156-EB62-4CD9-A13C-09B6A4842815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24:47.706" v="1366" actId="20577"/>
        <pc:sldMkLst>
          <pc:docMk/>
          <pc:sldMk cId="1656283289" sldId="275"/>
        </pc:sldMkLst>
        <pc:spChg chg="mod">
          <ac:chgData name="Evandro Maddes" userId="S::10539479@polimi.it::797c2bdc-b743-40b1-ac80-a312ec81237c" providerId="AD" clId="Web-{57C016CF-9BDC-FFDB-E29E-3BB390CA0D43}" dt="2020-01-24T15:24:07.410" v="1319" actId="20577"/>
          <ac:spMkLst>
            <pc:docMk/>
            <pc:sldMk cId="1656283289" sldId="275"/>
            <ac:spMk id="2" creationId="{0821D1CF-3573-497C-82FF-C305B9FEB285}"/>
          </ac:spMkLst>
        </pc:spChg>
        <pc:spChg chg="mod">
          <ac:chgData name="Evandro Maddes" userId="S::10539479@polimi.it::797c2bdc-b743-40b1-ac80-a312ec81237c" providerId="AD" clId="Web-{57C016CF-9BDC-FFDB-E29E-3BB390CA0D43}" dt="2020-01-24T15:24:47.706" v="1366" actId="20577"/>
          <ac:spMkLst>
            <pc:docMk/>
            <pc:sldMk cId="1656283289" sldId="275"/>
            <ac:spMk id="3" creationId="{0484980E-D65E-4A7D-9E53-2CA9F666B257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21:49.708" v="1296" actId="20577"/>
        <pc:sldMkLst>
          <pc:docMk/>
          <pc:sldMk cId="2255074" sldId="276"/>
        </pc:sldMkLst>
        <pc:spChg chg="mod">
          <ac:chgData name="Evandro Maddes" userId="S::10539479@polimi.it::797c2bdc-b743-40b1-ac80-a312ec81237c" providerId="AD" clId="Web-{57C016CF-9BDC-FFDB-E29E-3BB390CA0D43}" dt="2020-01-24T15:20:19.364" v="1214" actId="20577"/>
          <ac:spMkLst>
            <pc:docMk/>
            <pc:sldMk cId="2255074" sldId="276"/>
            <ac:spMk id="2" creationId="{20EE74AC-68AA-4B79-AB1F-AF165A32EF10}"/>
          </ac:spMkLst>
        </pc:spChg>
        <pc:spChg chg="mod">
          <ac:chgData name="Evandro Maddes" userId="S::10539479@polimi.it::797c2bdc-b743-40b1-ac80-a312ec81237c" providerId="AD" clId="Web-{57C016CF-9BDC-FFDB-E29E-3BB390CA0D43}" dt="2020-01-24T15:21:49.708" v="1296" actId="20577"/>
          <ac:spMkLst>
            <pc:docMk/>
            <pc:sldMk cId="2255074" sldId="276"/>
            <ac:spMk id="3" creationId="{CA646748-04F5-465E-AFA8-8290B2C481D5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38:26.861" v="1574" actId="20577"/>
        <pc:sldMkLst>
          <pc:docMk/>
          <pc:sldMk cId="2852817943" sldId="277"/>
        </pc:sldMkLst>
        <pc:spChg chg="mod">
          <ac:chgData name="Evandro Maddes" userId="S::10539479@polimi.it::797c2bdc-b743-40b1-ac80-a312ec81237c" providerId="AD" clId="Web-{57C016CF-9BDC-FFDB-E29E-3BB390CA0D43}" dt="2020-01-24T15:32:28.672" v="1490" actId="20577"/>
          <ac:spMkLst>
            <pc:docMk/>
            <pc:sldMk cId="2852817943" sldId="277"/>
            <ac:spMk id="2" creationId="{F375C8D3-4A65-46F7-8A4D-48398D57D5C5}"/>
          </ac:spMkLst>
        </pc:spChg>
        <pc:spChg chg="mod">
          <ac:chgData name="Evandro Maddes" userId="S::10539479@polimi.it::797c2bdc-b743-40b1-ac80-a312ec81237c" providerId="AD" clId="Web-{57C016CF-9BDC-FFDB-E29E-3BB390CA0D43}" dt="2020-01-24T15:38:26.861" v="1574" actId="20577"/>
          <ac:spMkLst>
            <pc:docMk/>
            <pc:sldMk cId="2852817943" sldId="277"/>
            <ac:spMk id="3" creationId="{0609913F-4D4B-4AB2-92AB-693F41F462AD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32:08.875" v="1484" actId="20577"/>
        <pc:sldMkLst>
          <pc:docMk/>
          <pc:sldMk cId="4201601482" sldId="278"/>
        </pc:sldMkLst>
        <pc:spChg chg="mod">
          <ac:chgData name="Evandro Maddes" userId="S::10539479@polimi.it::797c2bdc-b743-40b1-ac80-a312ec81237c" providerId="AD" clId="Web-{57C016CF-9BDC-FFDB-E29E-3BB390CA0D43}" dt="2020-01-24T15:31:12.282" v="1457" actId="20577"/>
          <ac:spMkLst>
            <pc:docMk/>
            <pc:sldMk cId="4201601482" sldId="278"/>
            <ac:spMk id="2" creationId="{76F41F35-FDD4-4BBE-A38E-9DD0B60DF67F}"/>
          </ac:spMkLst>
        </pc:spChg>
        <pc:spChg chg="mod">
          <ac:chgData name="Evandro Maddes" userId="S::10539479@polimi.it::797c2bdc-b743-40b1-ac80-a312ec81237c" providerId="AD" clId="Web-{57C016CF-9BDC-FFDB-E29E-3BB390CA0D43}" dt="2020-01-24T15:32:08.875" v="1484" actId="20577"/>
          <ac:spMkLst>
            <pc:docMk/>
            <pc:sldMk cId="4201601482" sldId="278"/>
            <ac:spMk id="3" creationId="{E6587BFD-6707-4B10-A0F2-B351F7FB8D20}"/>
          </ac:spMkLst>
        </pc:spChg>
      </pc:sldChg>
      <pc:sldChg chg="modSp new">
        <pc:chgData name="Evandro Maddes" userId="S::10539479@polimi.it::797c2bdc-b743-40b1-ac80-a312ec81237c" providerId="AD" clId="Web-{57C016CF-9BDC-FFDB-E29E-3BB390CA0D43}" dt="2020-01-24T15:30:16.470" v="1434" actId="20577"/>
        <pc:sldMkLst>
          <pc:docMk/>
          <pc:sldMk cId="2628645549" sldId="279"/>
        </pc:sldMkLst>
        <pc:spChg chg="mod">
          <ac:chgData name="Evandro Maddes" userId="S::10539479@polimi.it::797c2bdc-b743-40b1-ac80-a312ec81237c" providerId="AD" clId="Web-{57C016CF-9BDC-FFDB-E29E-3BB390CA0D43}" dt="2020-01-24T15:30:16.470" v="1434" actId="20577"/>
          <ac:spMkLst>
            <pc:docMk/>
            <pc:sldMk cId="2628645549" sldId="279"/>
            <ac:spMk id="2" creationId="{20A0AB04-7610-422A-9B00-0832864AD82C}"/>
          </ac:spMkLst>
        </pc:spChg>
      </pc:sldChg>
    </pc:docChg>
  </pc:docChgLst>
  <pc:docChgLst>
    <pc:chgData name="Evandro Maddes" userId="S::10539479@polimi.it::797c2bdc-b743-40b1-ac80-a312ec81237c" providerId="AD" clId="Web-{DA6C673C-AFF5-B39E-3E23-D1B10C5EF110}"/>
    <pc:docChg chg="modSld">
      <pc:chgData name="Evandro Maddes" userId="S::10539479@polimi.it::797c2bdc-b743-40b1-ac80-a312ec81237c" providerId="AD" clId="Web-{DA6C673C-AFF5-B39E-3E23-D1B10C5EF110}" dt="2020-01-26T14:09:45.076" v="15" actId="1076"/>
      <pc:docMkLst>
        <pc:docMk/>
      </pc:docMkLst>
      <pc:sldChg chg="modSp">
        <pc:chgData name="Evandro Maddes" userId="S::10539479@polimi.it::797c2bdc-b743-40b1-ac80-a312ec81237c" providerId="AD" clId="Web-{DA6C673C-AFF5-B39E-3E23-D1B10C5EF110}" dt="2020-01-26T14:09:45.076" v="15" actId="1076"/>
        <pc:sldMkLst>
          <pc:docMk/>
          <pc:sldMk cId="3514126202" sldId="283"/>
        </pc:sldMkLst>
        <pc:graphicFrameChg chg="mod modGraphic">
          <ac:chgData name="Evandro Maddes" userId="S::10539479@polimi.it::797c2bdc-b743-40b1-ac80-a312ec81237c" providerId="AD" clId="Web-{DA6C673C-AFF5-B39E-3E23-D1B10C5EF110}" dt="2020-01-26T14:09:45.076" v="15" actId="1076"/>
          <ac:graphicFrameMkLst>
            <pc:docMk/>
            <pc:sldMk cId="3514126202" sldId="283"/>
            <ac:graphicFrameMk id="8" creationId="{02D8D4AA-1092-45B8-92FD-C23EBEB34BF0}"/>
          </ac:graphicFrameMkLst>
        </pc:graphicFrameChg>
      </pc:sldChg>
    </pc:docChg>
  </pc:docChgLst>
  <pc:docChgLst>
    <pc:chgData name="Federico Innocente" userId="S::10560975@polimi.it::66b8f416-d11e-4f53-9c51-3ba718ed5d39" providerId="AD" clId="Web-{60B459DA-A179-433A-82D2-7B6129CFCB2F}"/>
    <pc:docChg chg="addSld delSld modSld">
      <pc:chgData name="Federico Innocente" userId="S::10560975@polimi.it::66b8f416-d11e-4f53-9c51-3ba718ed5d39" providerId="AD" clId="Web-{60B459DA-A179-433A-82D2-7B6129CFCB2F}" dt="2020-01-26T12:53:27.214" v="1736"/>
      <pc:docMkLst>
        <pc:docMk/>
      </pc:docMkLst>
      <pc:sldChg chg="modSp">
        <pc:chgData name="Federico Innocente" userId="S::10560975@polimi.it::66b8f416-d11e-4f53-9c51-3ba718ed5d39" providerId="AD" clId="Web-{60B459DA-A179-433A-82D2-7B6129CFCB2F}" dt="2020-01-26T12:29:14.940" v="5" actId="20577"/>
        <pc:sldMkLst>
          <pc:docMk/>
          <pc:sldMk cId="3383649683" sldId="257"/>
        </pc:sldMkLst>
        <pc:spChg chg="mod">
          <ac:chgData name="Federico Innocente" userId="S::10560975@polimi.it::66b8f416-d11e-4f53-9c51-3ba718ed5d39" providerId="AD" clId="Web-{60B459DA-A179-433A-82D2-7B6129CFCB2F}" dt="2020-01-26T12:29:14.940" v="5" actId="20577"/>
          <ac:spMkLst>
            <pc:docMk/>
            <pc:sldMk cId="3383649683" sldId="257"/>
            <ac:spMk id="2" creationId="{00000000-0000-0000-0000-000000000000}"/>
          </ac:spMkLst>
        </pc:spChg>
      </pc:sldChg>
      <pc:sldChg chg="addSp delSp modSp">
        <pc:chgData name="Federico Innocente" userId="S::10560975@polimi.it::66b8f416-d11e-4f53-9c51-3ba718ed5d39" providerId="AD" clId="Web-{60B459DA-A179-433A-82D2-7B6129CFCB2F}" dt="2020-01-26T12:53:27.214" v="1736"/>
        <pc:sldMkLst>
          <pc:docMk/>
          <pc:sldMk cId="3670150213" sldId="264"/>
        </pc:sldMkLst>
        <pc:spChg chg="mod">
          <ac:chgData name="Federico Innocente" userId="S::10560975@polimi.it::66b8f416-d11e-4f53-9c51-3ba718ed5d39" providerId="AD" clId="Web-{60B459DA-A179-433A-82D2-7B6129CFCB2F}" dt="2020-01-26T12:31:09.111" v="19" actId="20577"/>
          <ac:spMkLst>
            <pc:docMk/>
            <pc:sldMk cId="3670150213" sldId="264"/>
            <ac:spMk id="2" creationId="{5C921973-72AE-46BB-93B8-E3986A166966}"/>
          </ac:spMkLst>
        </pc:spChg>
        <pc:spChg chg="del mod">
          <ac:chgData name="Federico Innocente" userId="S::10560975@polimi.it::66b8f416-d11e-4f53-9c51-3ba718ed5d39" providerId="AD" clId="Web-{60B459DA-A179-433A-82D2-7B6129CFCB2F}" dt="2020-01-26T12:53:27.214" v="1736"/>
          <ac:spMkLst>
            <pc:docMk/>
            <pc:sldMk cId="3670150213" sldId="264"/>
            <ac:spMk id="3" creationId="{02F51683-6E0D-48F9-9E9C-B8C074A54AC3}"/>
          </ac:spMkLst>
        </pc:spChg>
        <pc:graphicFrameChg chg="add mod ord modGraphic">
          <ac:chgData name="Federico Innocente" userId="S::10560975@polimi.it::66b8f416-d11e-4f53-9c51-3ba718ed5d39" providerId="AD" clId="Web-{60B459DA-A179-433A-82D2-7B6129CFCB2F}" dt="2020-01-26T12:53:27.214" v="1736"/>
          <ac:graphicFrameMkLst>
            <pc:docMk/>
            <pc:sldMk cId="3670150213" sldId="264"/>
            <ac:graphicFrameMk id="5" creationId="{A6C822E7-370C-401E-9FC2-1756439F4FDE}"/>
          </ac:graphicFrameMkLst>
        </pc:graphicFrameChg>
      </pc:sldChg>
      <pc:sldChg chg="modSp">
        <pc:chgData name="Federico Innocente" userId="S::10560975@polimi.it::66b8f416-d11e-4f53-9c51-3ba718ed5d39" providerId="AD" clId="Web-{60B459DA-A179-433A-82D2-7B6129CFCB2F}" dt="2020-01-26T12:31:24.424" v="21" actId="20577"/>
        <pc:sldMkLst>
          <pc:docMk/>
          <pc:sldMk cId="699020714" sldId="265"/>
        </pc:sldMkLst>
        <pc:spChg chg="mod">
          <ac:chgData name="Federico Innocente" userId="S::10560975@polimi.it::66b8f416-d11e-4f53-9c51-3ba718ed5d39" providerId="AD" clId="Web-{60B459DA-A179-433A-82D2-7B6129CFCB2F}" dt="2020-01-26T12:31:24.424" v="21" actId="20577"/>
          <ac:spMkLst>
            <pc:docMk/>
            <pc:sldMk cId="699020714" sldId="265"/>
            <ac:spMk id="2" creationId="{7EC179B2-11CB-4F12-96A5-6C217AA40656}"/>
          </ac:spMkLst>
        </pc:spChg>
      </pc:sldChg>
      <pc:sldChg chg="modSp">
        <pc:chgData name="Federico Innocente" userId="S::10560975@polimi.it::66b8f416-d11e-4f53-9c51-3ba718ed5d39" providerId="AD" clId="Web-{60B459DA-A179-433A-82D2-7B6129CFCB2F}" dt="2020-01-26T12:48:31.184" v="1356" actId="1076"/>
        <pc:sldMkLst>
          <pc:docMk/>
          <pc:sldMk cId="4210119415" sldId="267"/>
        </pc:sldMkLst>
        <pc:spChg chg="mod">
          <ac:chgData name="Federico Innocente" userId="S::10560975@polimi.it::66b8f416-d11e-4f53-9c51-3ba718ed5d39" providerId="AD" clId="Web-{60B459DA-A179-433A-82D2-7B6129CFCB2F}" dt="2020-01-26T12:32:46.048" v="50" actId="20577"/>
          <ac:spMkLst>
            <pc:docMk/>
            <pc:sldMk cId="4210119415" sldId="267"/>
            <ac:spMk id="2" creationId="{4FA940F7-F680-4079-B2F2-87F739B053EC}"/>
          </ac:spMkLst>
        </pc:spChg>
        <pc:spChg chg="mod">
          <ac:chgData name="Federico Innocente" userId="S::10560975@polimi.it::66b8f416-d11e-4f53-9c51-3ba718ed5d39" providerId="AD" clId="Web-{60B459DA-A179-433A-82D2-7B6129CFCB2F}" dt="2020-01-26T12:48:31.184" v="1356" actId="1076"/>
          <ac:spMkLst>
            <pc:docMk/>
            <pc:sldMk cId="4210119415" sldId="267"/>
            <ac:spMk id="3" creationId="{6A9C8042-CFA8-499E-827B-15F9893FA407}"/>
          </ac:spMkLst>
        </pc:spChg>
      </pc:sldChg>
      <pc:sldChg chg="modSp">
        <pc:chgData name="Federico Innocente" userId="S::10560975@polimi.it::66b8f416-d11e-4f53-9c51-3ba718ed5d39" providerId="AD" clId="Web-{60B459DA-A179-433A-82D2-7B6129CFCB2F}" dt="2020-01-26T12:52:35.621" v="1731" actId="20577"/>
        <pc:sldMkLst>
          <pc:docMk/>
          <pc:sldMk cId="2430424312" sldId="268"/>
        </pc:sldMkLst>
        <pc:spChg chg="mod">
          <ac:chgData name="Federico Innocente" userId="S::10560975@polimi.it::66b8f416-d11e-4f53-9c51-3ba718ed5d39" providerId="AD" clId="Web-{60B459DA-A179-433A-82D2-7B6129CFCB2F}" dt="2020-01-26T12:30:44.361" v="14" actId="1076"/>
          <ac:spMkLst>
            <pc:docMk/>
            <pc:sldMk cId="2430424312" sldId="268"/>
            <ac:spMk id="2" creationId="{82D779D2-5914-4CF6-95DE-8327A3C7F982}"/>
          </ac:spMkLst>
        </pc:spChg>
        <pc:spChg chg="mod">
          <ac:chgData name="Federico Innocente" userId="S::10560975@polimi.it::66b8f416-d11e-4f53-9c51-3ba718ed5d39" providerId="AD" clId="Web-{60B459DA-A179-433A-82D2-7B6129CFCB2F}" dt="2020-01-26T12:52:35.621" v="1731" actId="20577"/>
          <ac:spMkLst>
            <pc:docMk/>
            <pc:sldMk cId="2430424312" sldId="268"/>
            <ac:spMk id="3" creationId="{921E8D9B-00A0-4A7D-A185-5CAB7EACF9E0}"/>
          </ac:spMkLst>
        </pc:spChg>
      </pc:sldChg>
      <pc:sldChg chg="del">
        <pc:chgData name="Federico Innocente" userId="S::10560975@polimi.it::66b8f416-d11e-4f53-9c51-3ba718ed5d39" providerId="AD" clId="Web-{60B459DA-A179-433A-82D2-7B6129CFCB2F}" dt="2020-01-26T12:31:30.642" v="22"/>
        <pc:sldMkLst>
          <pc:docMk/>
          <pc:sldMk cId="1990253088" sldId="269"/>
        </pc:sldMkLst>
      </pc:sldChg>
      <pc:sldChg chg="modSp">
        <pc:chgData name="Federico Innocente" userId="S::10560975@polimi.it::66b8f416-d11e-4f53-9c51-3ba718ed5d39" providerId="AD" clId="Web-{60B459DA-A179-433A-82D2-7B6129CFCB2F}" dt="2020-01-26T12:29:08.065" v="4" actId="20577"/>
        <pc:sldMkLst>
          <pc:docMk/>
          <pc:sldMk cId="4057868195" sldId="280"/>
        </pc:sldMkLst>
        <pc:spChg chg="mod">
          <ac:chgData name="Federico Innocente" userId="S::10560975@polimi.it::66b8f416-d11e-4f53-9c51-3ba718ed5d39" providerId="AD" clId="Web-{60B459DA-A179-433A-82D2-7B6129CFCB2F}" dt="2020-01-26T12:29:08.065" v="4" actId="20577"/>
          <ac:spMkLst>
            <pc:docMk/>
            <pc:sldMk cId="4057868195" sldId="280"/>
            <ac:spMk id="2" creationId="{00000000-0000-0000-0000-000000000000}"/>
          </ac:spMkLst>
        </pc:spChg>
        <pc:graphicFrameChg chg="mod">
          <ac:chgData name="Federico Innocente" userId="S::10560975@polimi.it::66b8f416-d11e-4f53-9c51-3ba718ed5d39" providerId="AD" clId="Web-{60B459DA-A179-433A-82D2-7B6129CFCB2F}" dt="2020-01-26T12:27:46.425" v="1" actId="1076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  <pc:sldChg chg="modSp add replId">
        <pc:chgData name="Federico Innocente" userId="S::10560975@polimi.it::66b8f416-d11e-4f53-9c51-3ba718ed5d39" providerId="AD" clId="Web-{60B459DA-A179-433A-82D2-7B6129CFCB2F}" dt="2020-01-26T12:48:17.356" v="1350" actId="20577"/>
        <pc:sldMkLst>
          <pc:docMk/>
          <pc:sldMk cId="452213403" sldId="284"/>
        </pc:sldMkLst>
        <pc:spChg chg="mod">
          <ac:chgData name="Federico Innocente" userId="S::10560975@polimi.it::66b8f416-d11e-4f53-9c51-3ba718ed5d39" providerId="AD" clId="Web-{60B459DA-A179-433A-82D2-7B6129CFCB2F}" dt="2020-01-26T12:32:41.954" v="49" actId="20577"/>
          <ac:spMkLst>
            <pc:docMk/>
            <pc:sldMk cId="452213403" sldId="284"/>
            <ac:spMk id="2" creationId="{4FA940F7-F680-4079-B2F2-87F739B053EC}"/>
          </ac:spMkLst>
        </pc:spChg>
        <pc:spChg chg="mod">
          <ac:chgData name="Federico Innocente" userId="S::10560975@polimi.it::66b8f416-d11e-4f53-9c51-3ba718ed5d39" providerId="AD" clId="Web-{60B459DA-A179-433A-82D2-7B6129CFCB2F}" dt="2020-01-26T12:48:17.356" v="1350" actId="20577"/>
          <ac:spMkLst>
            <pc:docMk/>
            <pc:sldMk cId="452213403" sldId="284"/>
            <ac:spMk id="3" creationId="{6A9C8042-CFA8-499E-827B-15F9893FA407}"/>
          </ac:spMkLst>
        </pc:spChg>
      </pc:sldChg>
    </pc:docChg>
  </pc:docChgLst>
  <pc:docChgLst>
    <pc:chgData name="Evandro" userId="797c2bdc-b743-40b1-ac80-a312ec81237c" providerId="ADAL" clId="{79F46081-70D2-418A-8A51-EA17391B3F67}"/>
    <pc:docChg chg="undo custSel mod addSld delSld modSld modMainMaster">
      <pc:chgData name="Evandro" userId="797c2bdc-b743-40b1-ac80-a312ec81237c" providerId="ADAL" clId="{79F46081-70D2-418A-8A51-EA17391B3F67}" dt="2020-01-26T20:02:49.434" v="1038" actId="122"/>
      <pc:docMkLst>
        <pc:docMk/>
      </pc:docMkLst>
      <pc:sldChg chg="addSp delSp modSp setBg">
        <pc:chgData name="Evandro" userId="797c2bdc-b743-40b1-ac80-a312ec81237c" providerId="ADAL" clId="{79F46081-70D2-418A-8A51-EA17391B3F67}" dt="2020-01-25T11:10:38.785" v="460" actId="20577"/>
        <pc:sldMkLst>
          <pc:docMk/>
          <pc:sldMk cId="3383649683" sldId="257"/>
        </pc:sldMkLst>
        <pc:spChg chg="add del mod">
          <ac:chgData name="Evandro" userId="797c2bdc-b743-40b1-ac80-a312ec81237c" providerId="ADAL" clId="{79F46081-70D2-418A-8A51-EA17391B3F67}" dt="2020-01-25T08:40:49.862" v="91"/>
          <ac:spMkLst>
            <pc:docMk/>
            <pc:sldMk cId="3383649683" sldId="257"/>
            <ac:spMk id="4" creationId="{EB595CB3-38F1-42FF-A3EB-1C0E8721F7F1}"/>
          </ac:spMkLst>
        </pc:spChg>
        <pc:graphicFrameChg chg="mod">
          <ac:chgData name="Evandro" userId="797c2bdc-b743-40b1-ac80-a312ec81237c" providerId="ADAL" clId="{79F46081-70D2-418A-8A51-EA17391B3F67}" dt="2020-01-25T11:10:38.785" v="460" actId="20577"/>
          <ac:graphicFrameMkLst>
            <pc:docMk/>
            <pc:sldMk cId="3383649683" sldId="257"/>
            <ac:graphicFrameMk id="3" creationId="{442FFCCE-C67D-4239-9A24-EE7E90DFDD2E}"/>
          </ac:graphicFrameMkLst>
        </pc:graphicFrameChg>
      </pc:sldChg>
      <pc:sldChg chg="modSp">
        <pc:chgData name="Evandro" userId="797c2bdc-b743-40b1-ac80-a312ec81237c" providerId="ADAL" clId="{79F46081-70D2-418A-8A51-EA17391B3F67}" dt="2020-01-26T20:02:16.297" v="1035" actId="1076"/>
        <pc:sldMkLst>
          <pc:docMk/>
          <pc:sldMk cId="1751112552" sldId="261"/>
        </pc:sldMkLst>
        <pc:picChg chg="mod">
          <ac:chgData name="Evandro" userId="797c2bdc-b743-40b1-ac80-a312ec81237c" providerId="ADAL" clId="{79F46081-70D2-418A-8A51-EA17391B3F67}" dt="2020-01-26T20:02:16.297" v="1035" actId="1076"/>
          <ac:picMkLst>
            <pc:docMk/>
            <pc:sldMk cId="1751112552" sldId="261"/>
            <ac:picMk id="1028" creationId="{00000000-0000-0000-0000-000000000000}"/>
          </ac:picMkLst>
        </pc:picChg>
      </pc:sldChg>
      <pc:sldChg chg="modSp">
        <pc:chgData name="Evandro" userId="797c2bdc-b743-40b1-ac80-a312ec81237c" providerId="ADAL" clId="{79F46081-70D2-418A-8A51-EA17391B3F67}" dt="2020-01-26T19:55:24.404" v="1009"/>
        <pc:sldMkLst>
          <pc:docMk/>
          <pc:sldMk cId="3670150213" sldId="264"/>
        </pc:sldMkLst>
        <pc:spChg chg="mod">
          <ac:chgData name="Evandro" userId="797c2bdc-b743-40b1-ac80-a312ec81237c" providerId="ADAL" clId="{79F46081-70D2-418A-8A51-EA17391B3F67}" dt="2020-01-26T19:47:41.287" v="872" actId="1076"/>
          <ac:spMkLst>
            <pc:docMk/>
            <pc:sldMk cId="3670150213" sldId="264"/>
            <ac:spMk id="3" creationId="{41402671-A15D-4493-BD64-606751AF61E2}"/>
          </ac:spMkLst>
        </pc:spChg>
        <pc:graphicFrameChg chg="mod modGraphic">
          <ac:chgData name="Evandro" userId="797c2bdc-b743-40b1-ac80-a312ec81237c" providerId="ADAL" clId="{79F46081-70D2-418A-8A51-EA17391B3F67}" dt="2020-01-26T19:55:24.404" v="1009"/>
          <ac:graphicFrameMkLst>
            <pc:docMk/>
            <pc:sldMk cId="3670150213" sldId="264"/>
            <ac:graphicFrameMk id="5" creationId="{A6C822E7-370C-401E-9FC2-1756439F4FDE}"/>
          </ac:graphicFrameMkLst>
        </pc:graphicFrameChg>
      </pc:sldChg>
      <pc:sldChg chg="addSp delSp modSp mod setBg">
        <pc:chgData name="Evandro" userId="797c2bdc-b743-40b1-ac80-a312ec81237c" providerId="ADAL" clId="{79F46081-70D2-418A-8A51-EA17391B3F67}" dt="2020-01-26T19:57:29.269" v="1017" actId="14100"/>
        <pc:sldMkLst>
          <pc:docMk/>
          <pc:sldMk cId="699020714" sldId="265"/>
        </pc:sldMkLst>
        <pc:spChg chg="mod">
          <ac:chgData name="Evandro" userId="797c2bdc-b743-40b1-ac80-a312ec81237c" providerId="ADAL" clId="{79F46081-70D2-418A-8A51-EA17391B3F67}" dt="2020-01-26T19:57:20.817" v="1015" actId="122"/>
          <ac:spMkLst>
            <pc:docMk/>
            <pc:sldMk cId="699020714" sldId="265"/>
            <ac:spMk id="2" creationId="{7EC179B2-11CB-4F12-96A5-6C217AA40656}"/>
          </ac:spMkLst>
        </pc:spChg>
        <pc:spChg chg="del">
          <ac:chgData name="Evandro" userId="797c2bdc-b743-40b1-ac80-a312ec81237c" providerId="ADAL" clId="{79F46081-70D2-418A-8A51-EA17391B3F67}" dt="2020-01-26T19:56:33.467" v="1010" actId="26606"/>
          <ac:spMkLst>
            <pc:docMk/>
            <pc:sldMk cId="699020714" sldId="265"/>
            <ac:spMk id="3" creationId="{A337FBC3-7312-4565-97AC-91CD0628D199}"/>
          </ac:spMkLst>
        </pc:spChg>
        <pc:graphicFrameChg chg="add mod">
          <ac:chgData name="Evandro" userId="797c2bdc-b743-40b1-ac80-a312ec81237c" providerId="ADAL" clId="{79F46081-70D2-418A-8A51-EA17391B3F67}" dt="2020-01-26T19:57:29.269" v="1017" actId="14100"/>
          <ac:graphicFrameMkLst>
            <pc:docMk/>
            <pc:sldMk cId="699020714" sldId="265"/>
            <ac:graphicFrameMk id="5" creationId="{E647CFD1-7E3B-4306-AD70-062CDEA4C097}"/>
          </ac:graphicFrameMkLst>
        </pc:graphicFrameChg>
      </pc:sldChg>
      <pc:sldChg chg="addSp delSp modSp mod setBg">
        <pc:chgData name="Evandro" userId="797c2bdc-b743-40b1-ac80-a312ec81237c" providerId="ADAL" clId="{79F46081-70D2-418A-8A51-EA17391B3F67}" dt="2020-01-26T19:58:31.499" v="1019" actId="26606"/>
        <pc:sldMkLst>
          <pc:docMk/>
          <pc:sldMk cId="4210119415" sldId="267"/>
        </pc:sldMkLst>
        <pc:spChg chg="mod">
          <ac:chgData name="Evandro" userId="797c2bdc-b743-40b1-ac80-a312ec81237c" providerId="ADAL" clId="{79F46081-70D2-418A-8A51-EA17391B3F67}" dt="2020-01-26T19:58:31.499" v="1019" actId="26606"/>
          <ac:spMkLst>
            <pc:docMk/>
            <pc:sldMk cId="4210119415" sldId="267"/>
            <ac:spMk id="2" creationId="{4FA940F7-F680-4079-B2F2-87F739B053EC}"/>
          </ac:spMkLst>
        </pc:spChg>
        <pc:spChg chg="add del">
          <ac:chgData name="Evandro" userId="797c2bdc-b743-40b1-ac80-a312ec81237c" providerId="ADAL" clId="{79F46081-70D2-418A-8A51-EA17391B3F67}" dt="2020-01-26T19:58:31.499" v="1019" actId="26606"/>
          <ac:spMkLst>
            <pc:docMk/>
            <pc:sldMk cId="4210119415" sldId="267"/>
            <ac:spMk id="3" creationId="{6A9C8042-CFA8-499E-827B-15F9893FA407}"/>
          </ac:spMkLst>
        </pc:spChg>
        <pc:graphicFrameChg chg="add del">
          <ac:chgData name="Evandro" userId="797c2bdc-b743-40b1-ac80-a312ec81237c" providerId="ADAL" clId="{79F46081-70D2-418A-8A51-EA17391B3F67}" dt="2020-01-26T19:58:31.499" v="1019" actId="26606"/>
          <ac:graphicFrameMkLst>
            <pc:docMk/>
            <pc:sldMk cId="4210119415" sldId="267"/>
            <ac:graphicFrameMk id="5" creationId="{F788322E-5DDA-4E8F-BD19-98F153EEBA77}"/>
          </ac:graphicFrameMkLst>
        </pc:graphicFrameChg>
      </pc:sldChg>
      <pc:sldChg chg="addSp delSp modSp mod setBg">
        <pc:chgData name="Evandro" userId="797c2bdc-b743-40b1-ac80-a312ec81237c" providerId="ADAL" clId="{79F46081-70D2-418A-8A51-EA17391B3F67}" dt="2020-01-26T20:02:49.434" v="1038" actId="122"/>
        <pc:sldMkLst>
          <pc:docMk/>
          <pc:sldMk cId="2430424312" sldId="268"/>
        </pc:sldMkLst>
        <pc:spChg chg="mod">
          <ac:chgData name="Evandro" userId="797c2bdc-b743-40b1-ac80-a312ec81237c" providerId="ADAL" clId="{79F46081-70D2-418A-8A51-EA17391B3F67}" dt="2020-01-26T20:02:49.434" v="1038" actId="122"/>
          <ac:spMkLst>
            <pc:docMk/>
            <pc:sldMk cId="2430424312" sldId="268"/>
            <ac:spMk id="2" creationId="{82D779D2-5914-4CF6-95DE-8327A3C7F982}"/>
          </ac:spMkLst>
        </pc:spChg>
        <pc:spChg chg="del">
          <ac:chgData name="Evandro" userId="797c2bdc-b743-40b1-ac80-a312ec81237c" providerId="ADAL" clId="{79F46081-70D2-418A-8A51-EA17391B3F67}" dt="2020-01-26T19:59:01.285" v="1024" actId="26606"/>
          <ac:spMkLst>
            <pc:docMk/>
            <pc:sldMk cId="2430424312" sldId="268"/>
            <ac:spMk id="3" creationId="{921E8D9B-00A0-4A7D-A185-5CAB7EACF9E0}"/>
          </ac:spMkLst>
        </pc:spChg>
        <pc:graphicFrameChg chg="add">
          <ac:chgData name="Evandro" userId="797c2bdc-b743-40b1-ac80-a312ec81237c" providerId="ADAL" clId="{79F46081-70D2-418A-8A51-EA17391B3F67}" dt="2020-01-26T19:59:01.285" v="1024" actId="26606"/>
          <ac:graphicFrameMkLst>
            <pc:docMk/>
            <pc:sldMk cId="2430424312" sldId="268"/>
            <ac:graphicFrameMk id="5" creationId="{193DD0F8-DC43-422A-B1EC-70AF5D3822B0}"/>
          </ac:graphicFrameMkLst>
        </pc:graphicFrameChg>
      </pc:sldChg>
      <pc:sldChg chg="modSp">
        <pc:chgData name="Evandro" userId="797c2bdc-b743-40b1-ac80-a312ec81237c" providerId="ADAL" clId="{79F46081-70D2-418A-8A51-EA17391B3F67}" dt="2020-01-25T10:50:35.673" v="204" actId="167"/>
        <pc:sldMkLst>
          <pc:docMk/>
          <pc:sldMk cId="743946912" sldId="270"/>
        </pc:sldMkLst>
        <pc:picChg chg="ord">
          <ac:chgData name="Evandro" userId="797c2bdc-b743-40b1-ac80-a312ec81237c" providerId="ADAL" clId="{79F46081-70D2-418A-8A51-EA17391B3F67}" dt="2020-01-25T10:50:35.673" v="204" actId="167"/>
          <ac:picMkLst>
            <pc:docMk/>
            <pc:sldMk cId="743946912" sldId="270"/>
            <ac:picMk id="4" creationId="{CC9CCFC3-8317-4AFF-97ED-1493A85894E9}"/>
          </ac:picMkLst>
        </pc:picChg>
      </pc:sldChg>
      <pc:sldChg chg="modSp">
        <pc:chgData name="Evandro" userId="797c2bdc-b743-40b1-ac80-a312ec81237c" providerId="ADAL" clId="{79F46081-70D2-418A-8A51-EA17391B3F67}" dt="2020-01-25T09:45:34.656" v="202" actId="14100"/>
        <pc:sldMkLst>
          <pc:docMk/>
          <pc:sldMk cId="1713631680" sldId="271"/>
        </pc:sldMkLst>
        <pc:picChg chg="mod">
          <ac:chgData name="Evandro" userId="797c2bdc-b743-40b1-ac80-a312ec81237c" providerId="ADAL" clId="{79F46081-70D2-418A-8A51-EA17391B3F67}" dt="2020-01-25T09:45:34.656" v="202" actId="14100"/>
          <ac:picMkLst>
            <pc:docMk/>
            <pc:sldMk cId="1713631680" sldId="271"/>
            <ac:picMk id="4" creationId="{2C50B4E0-710C-4B92-B168-DCBB28DC83AC}"/>
          </ac:picMkLst>
        </pc:picChg>
      </pc:sldChg>
      <pc:sldChg chg="modSp mod setBg">
        <pc:chgData name="Evandro" userId="797c2bdc-b743-40b1-ac80-a312ec81237c" providerId="ADAL" clId="{79F46081-70D2-418A-8A51-EA17391B3F67}" dt="2020-01-26T20:01:05.154" v="1028" actId="20577"/>
        <pc:sldMkLst>
          <pc:docMk/>
          <pc:sldMk cId="415223704" sldId="273"/>
        </pc:sldMkLst>
        <pc:spChg chg="mod">
          <ac:chgData name="Evandro" userId="797c2bdc-b743-40b1-ac80-a312ec81237c" providerId="ADAL" clId="{79F46081-70D2-418A-8A51-EA17391B3F67}" dt="2020-01-26T20:00:08.719" v="1026" actId="26606"/>
          <ac:spMkLst>
            <pc:docMk/>
            <pc:sldMk cId="415223704" sldId="273"/>
            <ac:spMk id="2" creationId="{583BC855-7686-45FB-BBFD-E81A4F781423}"/>
          </ac:spMkLst>
        </pc:spChg>
        <pc:graphicFrameChg chg="mod modGraphic">
          <ac:chgData name="Evandro" userId="797c2bdc-b743-40b1-ac80-a312ec81237c" providerId="ADAL" clId="{79F46081-70D2-418A-8A51-EA17391B3F67}" dt="2020-01-26T20:01:05.154" v="1028" actId="20577"/>
          <ac:graphicFrameMkLst>
            <pc:docMk/>
            <pc:sldMk cId="415223704" sldId="273"/>
            <ac:graphicFrameMk id="11" creationId="{CA27E380-8356-492F-A8C4-2FC5D13CED00}"/>
          </ac:graphicFrameMkLst>
        </pc:graphicFrameChg>
      </pc:sldChg>
      <pc:sldChg chg="modTransition">
        <pc:chgData name="Evandro" userId="797c2bdc-b743-40b1-ac80-a312ec81237c" providerId="ADAL" clId="{79F46081-70D2-418A-8A51-EA17391B3F67}" dt="2020-01-25T08:46:59.435" v="167"/>
        <pc:sldMkLst>
          <pc:docMk/>
          <pc:sldMk cId="2556363424" sldId="274"/>
        </pc:sldMkLst>
      </pc:sldChg>
      <pc:sldChg chg="modSp">
        <pc:chgData name="Evandro" userId="797c2bdc-b743-40b1-ac80-a312ec81237c" providerId="ADAL" clId="{79F46081-70D2-418A-8A51-EA17391B3F67}" dt="2020-01-26T19:45:25.017" v="822" actId="122"/>
        <pc:sldMkLst>
          <pc:docMk/>
          <pc:sldMk cId="1656283289" sldId="275"/>
        </pc:sldMkLst>
        <pc:spChg chg="mod">
          <ac:chgData name="Evandro" userId="797c2bdc-b743-40b1-ac80-a312ec81237c" providerId="ADAL" clId="{79F46081-70D2-418A-8A51-EA17391B3F67}" dt="2020-01-26T19:45:25.017" v="822" actId="122"/>
          <ac:spMkLst>
            <pc:docMk/>
            <pc:sldMk cId="1656283289" sldId="275"/>
            <ac:spMk id="2" creationId="{0821D1CF-3573-497C-82FF-C305B9FEB285}"/>
          </ac:spMkLst>
        </pc:spChg>
      </pc:sldChg>
      <pc:sldChg chg="addSp delSp modSp del modTransition">
        <pc:chgData name="Evandro" userId="797c2bdc-b743-40b1-ac80-a312ec81237c" providerId="ADAL" clId="{79F46081-70D2-418A-8A51-EA17391B3F67}" dt="2020-01-25T11:20:37.065" v="731" actId="2696"/>
        <pc:sldMkLst>
          <pc:docMk/>
          <pc:sldMk cId="2255074" sldId="276"/>
        </pc:sldMkLst>
        <pc:spChg chg="mod">
          <ac:chgData name="Evandro" userId="797c2bdc-b743-40b1-ac80-a312ec81237c" providerId="ADAL" clId="{79F46081-70D2-418A-8A51-EA17391B3F67}" dt="2020-01-25T10:54:49.094" v="208" actId="27636"/>
          <ac:spMkLst>
            <pc:docMk/>
            <pc:sldMk cId="2255074" sldId="276"/>
            <ac:spMk id="2" creationId="{20EE74AC-68AA-4B79-AB1F-AF165A32EF10}"/>
          </ac:spMkLst>
        </pc:spChg>
        <pc:spChg chg="del mod">
          <ac:chgData name="Evandro" userId="797c2bdc-b743-40b1-ac80-a312ec81237c" providerId="ADAL" clId="{79F46081-70D2-418A-8A51-EA17391B3F67}" dt="2020-01-25T10:55:14.952" v="209" actId="3680"/>
          <ac:spMkLst>
            <pc:docMk/>
            <pc:sldMk cId="2255074" sldId="276"/>
            <ac:spMk id="3" creationId="{CA646748-04F5-465E-AFA8-8290B2C481D5}"/>
          </ac:spMkLst>
        </pc:spChg>
        <pc:spChg chg="add del mod">
          <ac:chgData name="Evandro" userId="797c2bdc-b743-40b1-ac80-a312ec81237c" providerId="ADAL" clId="{79F46081-70D2-418A-8A51-EA17391B3F67}" dt="2020-01-25T11:07:14.662" v="258" actId="1032"/>
          <ac:spMkLst>
            <pc:docMk/>
            <pc:sldMk cId="2255074" sldId="276"/>
            <ac:spMk id="7" creationId="{115E5F72-6272-4C64-9D4C-933D3645B044}"/>
          </ac:spMkLst>
        </pc:spChg>
        <pc:graphicFrameChg chg="add del mod ord modGraphic">
          <ac:chgData name="Evandro" userId="797c2bdc-b743-40b1-ac80-a312ec81237c" providerId="ADAL" clId="{79F46081-70D2-418A-8A51-EA17391B3F67}" dt="2020-01-25T11:06:13.748" v="257" actId="478"/>
          <ac:graphicFrameMkLst>
            <pc:docMk/>
            <pc:sldMk cId="2255074" sldId="276"/>
            <ac:graphicFrameMk id="4" creationId="{6C098A73-3C1F-4055-89FD-387812F0A4C5}"/>
          </ac:graphicFrameMkLst>
        </pc:graphicFrameChg>
        <pc:graphicFrameChg chg="add mod">
          <ac:chgData name="Evandro" userId="797c2bdc-b743-40b1-ac80-a312ec81237c" providerId="ADAL" clId="{79F46081-70D2-418A-8A51-EA17391B3F67}" dt="2020-01-25T11:16:57.389" v="710" actId="255"/>
          <ac:graphicFrameMkLst>
            <pc:docMk/>
            <pc:sldMk cId="2255074" sldId="276"/>
            <ac:graphicFrameMk id="8" creationId="{02D8D4AA-1092-45B8-92FD-C23EBEB34BF0}"/>
          </ac:graphicFrameMkLst>
        </pc:graphicFrameChg>
      </pc:sldChg>
      <pc:sldChg chg="modSp">
        <pc:chgData name="Evandro" userId="797c2bdc-b743-40b1-ac80-a312ec81237c" providerId="ADAL" clId="{79F46081-70D2-418A-8A51-EA17391B3F67}" dt="2020-01-26T19:44:44.320" v="819" actId="20577"/>
        <pc:sldMkLst>
          <pc:docMk/>
          <pc:sldMk cId="4201601482" sldId="278"/>
        </pc:sldMkLst>
        <pc:spChg chg="mod">
          <ac:chgData name="Evandro" userId="797c2bdc-b743-40b1-ac80-a312ec81237c" providerId="ADAL" clId="{79F46081-70D2-418A-8A51-EA17391B3F67}" dt="2020-01-26T19:44:44.320" v="819" actId="20577"/>
          <ac:spMkLst>
            <pc:docMk/>
            <pc:sldMk cId="4201601482" sldId="278"/>
            <ac:spMk id="2" creationId="{76F41F35-FDD4-4BBE-A38E-9DD0B60DF67F}"/>
          </ac:spMkLst>
        </pc:spChg>
      </pc:sldChg>
      <pc:sldChg chg="modSp setBg">
        <pc:chgData name="Evandro" userId="797c2bdc-b743-40b1-ac80-a312ec81237c" providerId="ADAL" clId="{79F46081-70D2-418A-8A51-EA17391B3F67}" dt="2020-01-25T08:51:56.069" v="186"/>
        <pc:sldMkLst>
          <pc:docMk/>
          <pc:sldMk cId="4057868195" sldId="280"/>
        </pc:sldMkLst>
        <pc:graphicFrameChg chg="mod">
          <ac:chgData name="Evandro" userId="797c2bdc-b743-40b1-ac80-a312ec81237c" providerId="ADAL" clId="{79F46081-70D2-418A-8A51-EA17391B3F67}" dt="2020-01-25T08:44:01.253" v="121" actId="20577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  <pc:sldChg chg="modSp">
        <pc:chgData name="Evandro" userId="797c2bdc-b743-40b1-ac80-a312ec81237c" providerId="ADAL" clId="{79F46081-70D2-418A-8A51-EA17391B3F67}" dt="2020-01-25T11:27:38.604" v="804" actId="1036"/>
        <pc:sldMkLst>
          <pc:docMk/>
          <pc:sldMk cId="2066848382" sldId="281"/>
        </pc:sldMkLst>
        <pc:graphicFrameChg chg="mod modGraphic">
          <ac:chgData name="Evandro" userId="797c2bdc-b743-40b1-ac80-a312ec81237c" providerId="ADAL" clId="{79F46081-70D2-418A-8A51-EA17391B3F67}" dt="2020-01-25T11:27:38.604" v="804" actId="1036"/>
          <ac:graphicFrameMkLst>
            <pc:docMk/>
            <pc:sldMk cId="2066848382" sldId="281"/>
            <ac:graphicFrameMk id="6" creationId="{6E756B5E-5098-4712-80CF-E5FAB6F3AB44}"/>
          </ac:graphicFrameMkLst>
        </pc:graphicFrameChg>
      </pc:sldChg>
      <pc:sldChg chg="modSp">
        <pc:chgData name="Evandro" userId="797c2bdc-b743-40b1-ac80-a312ec81237c" providerId="ADAL" clId="{79F46081-70D2-418A-8A51-EA17391B3F67}" dt="2020-01-25T11:21:26.778" v="746" actId="20577"/>
        <pc:sldMkLst>
          <pc:docMk/>
          <pc:sldMk cId="4045701710" sldId="282"/>
        </pc:sldMkLst>
        <pc:graphicFrameChg chg="modGraphic">
          <ac:chgData name="Evandro" userId="797c2bdc-b743-40b1-ac80-a312ec81237c" providerId="ADAL" clId="{79F46081-70D2-418A-8A51-EA17391B3F67}" dt="2020-01-25T11:21:26.778" v="746" actId="20577"/>
          <ac:graphicFrameMkLst>
            <pc:docMk/>
            <pc:sldMk cId="4045701710" sldId="282"/>
            <ac:graphicFrameMk id="12" creationId="{55A0FEF1-8C08-4BB9-82C5-00647BA9DCD7}"/>
          </ac:graphicFrameMkLst>
        </pc:graphicFrameChg>
      </pc:sldChg>
      <pc:sldChg chg="modSp add">
        <pc:chgData name="Evandro" userId="797c2bdc-b743-40b1-ac80-a312ec81237c" providerId="ADAL" clId="{79F46081-70D2-418A-8A51-EA17391B3F67}" dt="2020-01-26T19:45:36.580" v="823" actId="1076"/>
        <pc:sldMkLst>
          <pc:docMk/>
          <pc:sldMk cId="3514126202" sldId="283"/>
        </pc:sldMkLst>
        <pc:spChg chg="mod">
          <ac:chgData name="Evandro" userId="797c2bdc-b743-40b1-ac80-a312ec81237c" providerId="ADAL" clId="{79F46081-70D2-418A-8A51-EA17391B3F67}" dt="2020-01-26T19:45:36.580" v="823" actId="1076"/>
          <ac:spMkLst>
            <pc:docMk/>
            <pc:sldMk cId="3514126202" sldId="283"/>
            <ac:spMk id="2" creationId="{20EE74AC-68AA-4B79-AB1F-AF165A32EF10}"/>
          </ac:spMkLst>
        </pc:spChg>
        <pc:graphicFrameChg chg="mod">
          <ac:chgData name="Evandro" userId="797c2bdc-b743-40b1-ac80-a312ec81237c" providerId="ADAL" clId="{79F46081-70D2-418A-8A51-EA17391B3F67}" dt="2020-01-25T11:29:06.082" v="806" actId="20577"/>
          <ac:graphicFrameMkLst>
            <pc:docMk/>
            <pc:sldMk cId="3514126202" sldId="283"/>
            <ac:graphicFrameMk id="8" creationId="{02D8D4AA-1092-45B8-92FD-C23EBEB34BF0}"/>
          </ac:graphicFrameMkLst>
        </pc:graphicFrameChg>
      </pc:sldChg>
      <pc:sldChg chg="addSp delSp modSp mod setBg">
        <pc:chgData name="Evandro" userId="797c2bdc-b743-40b1-ac80-a312ec81237c" providerId="ADAL" clId="{79F46081-70D2-418A-8A51-EA17391B3F67}" dt="2020-01-26T19:58:48.988" v="1023" actId="14100"/>
        <pc:sldMkLst>
          <pc:docMk/>
          <pc:sldMk cId="452213403" sldId="284"/>
        </pc:sldMkLst>
        <pc:spChg chg="mod">
          <ac:chgData name="Evandro" userId="797c2bdc-b743-40b1-ac80-a312ec81237c" providerId="ADAL" clId="{79F46081-70D2-418A-8A51-EA17391B3F67}" dt="2020-01-26T19:58:40.884" v="1021" actId="26606"/>
          <ac:spMkLst>
            <pc:docMk/>
            <pc:sldMk cId="452213403" sldId="284"/>
            <ac:spMk id="2" creationId="{4FA940F7-F680-4079-B2F2-87F739B053EC}"/>
          </ac:spMkLst>
        </pc:spChg>
        <pc:spChg chg="add del mod">
          <ac:chgData name="Evandro" userId="797c2bdc-b743-40b1-ac80-a312ec81237c" providerId="ADAL" clId="{79F46081-70D2-418A-8A51-EA17391B3F67}" dt="2020-01-26T19:58:48.988" v="1023" actId="14100"/>
          <ac:spMkLst>
            <pc:docMk/>
            <pc:sldMk cId="452213403" sldId="284"/>
            <ac:spMk id="3" creationId="{6A9C8042-CFA8-499E-827B-15F9893FA407}"/>
          </ac:spMkLst>
        </pc:spChg>
        <pc:graphicFrameChg chg="add del">
          <ac:chgData name="Evandro" userId="797c2bdc-b743-40b1-ac80-a312ec81237c" providerId="ADAL" clId="{79F46081-70D2-418A-8A51-EA17391B3F67}" dt="2020-01-26T19:58:40.884" v="1021" actId="26606"/>
          <ac:graphicFrameMkLst>
            <pc:docMk/>
            <pc:sldMk cId="452213403" sldId="284"/>
            <ac:graphicFrameMk id="5" creationId="{024A5848-D02F-40B3-92E9-9D1311DFCFD2}"/>
          </ac:graphicFrameMkLst>
        </pc:graphicFrameChg>
      </pc:sldChg>
      <pc:sldMasterChg chg="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1119611595" sldId="2147483648"/>
        </pc:sldMasterMkLst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514812613" sldId="2147483649"/>
          </pc:sldLayoutMkLst>
        </pc:sldLayoutChg>
        <pc:sldLayoutChg chg="modSp 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Evandro" userId="797c2bdc-b743-40b1-ac80-a312ec81237c" providerId="ADAL" clId="{79F46081-70D2-418A-8A51-EA17391B3F67}" dt="2020-01-25T08:50:00.315" v="175" actId="1076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  <pc:picChg chg="mod">
            <ac:chgData name="Evandro" userId="797c2bdc-b743-40b1-ac80-a312ec81237c" providerId="ADAL" clId="{79F46081-70D2-418A-8A51-EA17391B3F67}" dt="2020-01-25T08:50:05.747" v="176" actId="14100"/>
            <ac:picMkLst>
              <pc:docMk/>
              <pc:sldMasterMk cId="1119611595" sldId="2147483648"/>
              <pc:sldLayoutMk cId="1258886870" sldId="2147483650"/>
              <ac:picMk id="254" creationId="{00000000-0000-0000-0000-000000000000}"/>
            </ac:picMkLst>
          </pc:picChg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1961922152" sldId="214748365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2306006083" sldId="214748365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840953296" sldId="214748365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3478442127" sldId="214748365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1925977776" sldId="214748365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3867585786" sldId="214748365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2548063847" sldId="214748365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1191555412" sldId="214748365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283366979" sldId="214748365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119611595" sldId="2147483648"/>
            <pc:sldLayoutMk cId="2032805427" sldId="2147483661"/>
          </pc:sldLayoutMkLst>
        </pc:sldLayoutChg>
      </pc:sldMasterChg>
      <pc:sldMasterChg chg="addSp modSp 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51372024" sldId="2147483662"/>
        </pc:sldMasterMkLst>
        <pc:spChg chg="add mod">
          <ac:chgData name="Evandro" userId="797c2bdc-b743-40b1-ac80-a312ec81237c" providerId="ADAL" clId="{79F46081-70D2-418A-8A51-EA17391B3F67}" dt="2020-01-25T08:41:28.157" v="102"/>
          <ac:spMkLst>
            <pc:docMk/>
            <pc:sldMasterMk cId="51372024" sldId="2147483662"/>
            <ac:spMk id="2" creationId="{CF7F9194-6373-453D-AECE-7BE6BBF8ED19}"/>
          </ac:spMkLst>
        </pc:spChg>
        <pc:spChg chg="add mod">
          <ac:chgData name="Evandro" userId="797c2bdc-b743-40b1-ac80-a312ec81237c" providerId="ADAL" clId="{79F46081-70D2-418A-8A51-EA17391B3F67}" dt="2020-01-25T08:41:28.157" v="102"/>
          <ac:spMkLst>
            <pc:docMk/>
            <pc:sldMasterMk cId="51372024" sldId="2147483662"/>
            <ac:spMk id="3" creationId="{319F8BF1-956C-4686-B7B3-919DE45174F3}"/>
          </ac:spMkLst>
        </pc:spChg>
        <pc:spChg chg="add mod">
          <ac:chgData name="Evandro" userId="797c2bdc-b743-40b1-ac80-a312ec81237c" providerId="ADAL" clId="{79F46081-70D2-418A-8A51-EA17391B3F67}" dt="2020-01-25T08:41:28.157" v="102"/>
          <ac:spMkLst>
            <pc:docMk/>
            <pc:sldMasterMk cId="51372024" sldId="2147483662"/>
            <ac:spMk id="4" creationId="{8FF9FE1B-2DEB-41CB-B33A-C5AB1F2FA5B8}"/>
          </ac:spMkLst>
        </pc:spChg>
        <pc:spChg chg="add mod">
          <ac:chgData name="Evandro" userId="797c2bdc-b743-40b1-ac80-a312ec81237c" providerId="ADAL" clId="{79F46081-70D2-418A-8A51-EA17391B3F67}" dt="2020-01-25T08:41:28.157" v="102"/>
          <ac:spMkLst>
            <pc:docMk/>
            <pc:sldMasterMk cId="51372024" sldId="2147483662"/>
            <ac:spMk id="5" creationId="{55FF9887-F461-47BE-A0D3-134F21A4CD7B}"/>
          </ac:spMkLst>
        </pc:spChg>
        <pc:spChg chg="add mod">
          <ac:chgData name="Evandro" userId="797c2bdc-b743-40b1-ac80-a312ec81237c" providerId="ADAL" clId="{79F46081-70D2-418A-8A51-EA17391B3F67}" dt="2020-01-25T08:41:28.157" v="102"/>
          <ac:spMkLst>
            <pc:docMk/>
            <pc:sldMasterMk cId="51372024" sldId="2147483662"/>
            <ac:spMk id="6" creationId="{08349C37-48F2-488C-A976-828D8F854F43}"/>
          </ac:spMkLst>
        </pc:sp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3621127573" sldId="214748366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028583045" sldId="214748366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3927134941" sldId="214748366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26347068" sldId="214748366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640010194" sldId="214748366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52249047" sldId="214748366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787842354" sldId="214748366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1830242471" sldId="2147483670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810629851" sldId="214748367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2708102772" sldId="214748367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51372024" sldId="2147483662"/>
            <pc:sldLayoutMk cId="1466551484" sldId="2147483673"/>
          </pc:sldLayoutMkLst>
        </pc:sldLayoutChg>
      </pc:sldMasterChg>
      <pc:sldMasterChg chg="addSp modSp">
        <pc:chgData name="Evandro" userId="797c2bdc-b743-40b1-ac80-a312ec81237c" providerId="ADAL" clId="{79F46081-70D2-418A-8A51-EA17391B3F67}" dt="2020-01-25T08:40:01.730" v="80"/>
        <pc:sldMasterMkLst>
          <pc:docMk/>
          <pc:sldMasterMk cId="2319719137" sldId="2147483662"/>
        </pc:sldMasterMkLst>
        <pc:spChg chg="add mod">
          <ac:chgData name="Evandro" userId="797c2bdc-b743-40b1-ac80-a312ec81237c" providerId="ADAL" clId="{79F46081-70D2-418A-8A51-EA17391B3F67}" dt="2020-01-25T08:40:01.730" v="80"/>
          <ac:spMkLst>
            <pc:docMk/>
            <pc:sldMasterMk cId="2319719137" sldId="2147483662"/>
            <ac:spMk id="2" creationId="{AF27922D-9F97-436C-8F54-43A4BB13E60A}"/>
          </ac:spMkLst>
        </pc:spChg>
        <pc:spChg chg="add mod">
          <ac:chgData name="Evandro" userId="797c2bdc-b743-40b1-ac80-a312ec81237c" providerId="ADAL" clId="{79F46081-70D2-418A-8A51-EA17391B3F67}" dt="2020-01-25T08:40:01.730" v="80"/>
          <ac:spMkLst>
            <pc:docMk/>
            <pc:sldMasterMk cId="2319719137" sldId="2147483662"/>
            <ac:spMk id="3" creationId="{5A732923-71B7-4AB9-9CEB-D62B2EB3F691}"/>
          </ac:spMkLst>
        </pc:spChg>
        <pc:spChg chg="add mod">
          <ac:chgData name="Evandro" userId="797c2bdc-b743-40b1-ac80-a312ec81237c" providerId="ADAL" clId="{79F46081-70D2-418A-8A51-EA17391B3F67}" dt="2020-01-25T08:40:01.730" v="80"/>
          <ac:spMkLst>
            <pc:docMk/>
            <pc:sldMasterMk cId="2319719137" sldId="2147483662"/>
            <ac:spMk id="4" creationId="{0F6DAFD6-2A9C-444A-9C72-DB5B14BDC081}"/>
          </ac:spMkLst>
        </pc:spChg>
        <pc:spChg chg="add mod">
          <ac:chgData name="Evandro" userId="797c2bdc-b743-40b1-ac80-a312ec81237c" providerId="ADAL" clId="{79F46081-70D2-418A-8A51-EA17391B3F67}" dt="2020-01-25T08:40:01.730" v="80"/>
          <ac:spMkLst>
            <pc:docMk/>
            <pc:sldMasterMk cId="2319719137" sldId="2147483662"/>
            <ac:spMk id="5" creationId="{BE28ED34-8865-423E-9AAD-825F935DD38A}"/>
          </ac:spMkLst>
        </pc:spChg>
        <pc:spChg chg="add mod">
          <ac:chgData name="Evandro" userId="797c2bdc-b743-40b1-ac80-a312ec81237c" providerId="ADAL" clId="{79F46081-70D2-418A-8A51-EA17391B3F67}" dt="2020-01-25T08:40:01.730" v="80"/>
          <ac:spMkLst>
            <pc:docMk/>
            <pc:sldMasterMk cId="2319719137" sldId="2147483662"/>
            <ac:spMk id="6" creationId="{3B8E5EFA-7103-4832-84B6-1869E17172D8}"/>
          </ac:spMkLst>
        </pc:spChg>
      </pc:sldMasterChg>
      <pc:sldMasterChg chg="addSp modSp 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2788155333" sldId="2147483674"/>
        </pc:sldMasterMkLst>
        <pc:spChg chg="add mod">
          <ac:chgData name="Evandro" userId="797c2bdc-b743-40b1-ac80-a312ec81237c" providerId="ADAL" clId="{79F46081-70D2-418A-8A51-EA17391B3F67}" dt="2020-01-25T08:42:48.877" v="104"/>
          <ac:spMkLst>
            <pc:docMk/>
            <pc:sldMasterMk cId="2788155333" sldId="2147483674"/>
            <ac:spMk id="2" creationId="{D91CC0FA-BDA7-4446-B174-AA97AD73D6AA}"/>
          </ac:spMkLst>
        </pc:spChg>
        <pc:spChg chg="add mod">
          <ac:chgData name="Evandro" userId="797c2bdc-b743-40b1-ac80-a312ec81237c" providerId="ADAL" clId="{79F46081-70D2-418A-8A51-EA17391B3F67}" dt="2020-01-25T08:42:48.877" v="104"/>
          <ac:spMkLst>
            <pc:docMk/>
            <pc:sldMasterMk cId="2788155333" sldId="2147483674"/>
            <ac:spMk id="3" creationId="{3EDA22DB-C56A-47E5-BC5F-48041513CFAE}"/>
          </ac:spMkLst>
        </pc:spChg>
        <pc:spChg chg="add mod">
          <ac:chgData name="Evandro" userId="797c2bdc-b743-40b1-ac80-a312ec81237c" providerId="ADAL" clId="{79F46081-70D2-418A-8A51-EA17391B3F67}" dt="2020-01-25T08:42:48.877" v="104"/>
          <ac:spMkLst>
            <pc:docMk/>
            <pc:sldMasterMk cId="2788155333" sldId="2147483674"/>
            <ac:spMk id="4" creationId="{1CFADFD4-5FB6-4B38-B7A0-423E636CC33E}"/>
          </ac:spMkLst>
        </pc:spChg>
        <pc:spChg chg="add mod">
          <ac:chgData name="Evandro" userId="797c2bdc-b743-40b1-ac80-a312ec81237c" providerId="ADAL" clId="{79F46081-70D2-418A-8A51-EA17391B3F67}" dt="2020-01-25T08:42:48.877" v="104"/>
          <ac:spMkLst>
            <pc:docMk/>
            <pc:sldMasterMk cId="2788155333" sldId="2147483674"/>
            <ac:spMk id="5" creationId="{56DEC404-318F-4AF8-9220-D15953CA2DF5}"/>
          </ac:spMkLst>
        </pc:spChg>
        <pc:spChg chg="add mod">
          <ac:chgData name="Evandro" userId="797c2bdc-b743-40b1-ac80-a312ec81237c" providerId="ADAL" clId="{79F46081-70D2-418A-8A51-EA17391B3F67}" dt="2020-01-25T08:42:48.877" v="104"/>
          <ac:spMkLst>
            <pc:docMk/>
            <pc:sldMasterMk cId="2788155333" sldId="2147483674"/>
            <ac:spMk id="6" creationId="{E284C06A-0A57-44BD-845B-3FC114AF96E2}"/>
          </ac:spMkLst>
        </pc:sp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1140474297" sldId="214748367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3732730365" sldId="214748367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951535012" sldId="214748367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2862676135" sldId="214748367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999916399" sldId="214748367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3761431912" sldId="2147483680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3241709066" sldId="214748368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285505667" sldId="214748368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2782290077" sldId="214748368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837287876" sldId="214748368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2788155333" sldId="2147483674"/>
            <pc:sldLayoutMk cId="3718690908" sldId="2147483685"/>
          </pc:sldLayoutMkLst>
        </pc:sldLayoutChg>
      </pc:sldMasterChg>
      <pc:sldMasterChg chg="addSp modSp 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1288782109" sldId="2147483686"/>
        </pc:sldMasterMkLst>
        <pc:spChg chg="add mod">
          <ac:chgData name="Evandro" userId="797c2bdc-b743-40b1-ac80-a312ec81237c" providerId="ADAL" clId="{79F46081-70D2-418A-8A51-EA17391B3F67}" dt="2020-01-25T08:50:10.046" v="177"/>
          <ac:spMkLst>
            <pc:docMk/>
            <pc:sldMasterMk cId="1288782109" sldId="2147483686"/>
            <ac:spMk id="2" creationId="{D7087F45-B072-4AD5-B31A-9AB2C651704E}"/>
          </ac:spMkLst>
        </pc:spChg>
        <pc:spChg chg="add mod">
          <ac:chgData name="Evandro" userId="797c2bdc-b743-40b1-ac80-a312ec81237c" providerId="ADAL" clId="{79F46081-70D2-418A-8A51-EA17391B3F67}" dt="2020-01-25T08:50:10.046" v="177"/>
          <ac:spMkLst>
            <pc:docMk/>
            <pc:sldMasterMk cId="1288782109" sldId="2147483686"/>
            <ac:spMk id="3" creationId="{026D62E4-C39D-49C1-878B-A9F8557F1ADF}"/>
          </ac:spMkLst>
        </pc:spChg>
        <pc:spChg chg="add mod">
          <ac:chgData name="Evandro" userId="797c2bdc-b743-40b1-ac80-a312ec81237c" providerId="ADAL" clId="{79F46081-70D2-418A-8A51-EA17391B3F67}" dt="2020-01-25T08:50:10.046" v="177"/>
          <ac:spMkLst>
            <pc:docMk/>
            <pc:sldMasterMk cId="1288782109" sldId="2147483686"/>
            <ac:spMk id="4" creationId="{57E1B4E4-EDA1-4FB9-A200-39D27BC3F1A4}"/>
          </ac:spMkLst>
        </pc:spChg>
        <pc:spChg chg="add mod">
          <ac:chgData name="Evandro" userId="797c2bdc-b743-40b1-ac80-a312ec81237c" providerId="ADAL" clId="{79F46081-70D2-418A-8A51-EA17391B3F67}" dt="2020-01-25T08:50:10.046" v="177"/>
          <ac:spMkLst>
            <pc:docMk/>
            <pc:sldMasterMk cId="1288782109" sldId="2147483686"/>
            <ac:spMk id="5" creationId="{490307FF-AF4B-4C44-84E2-CEF0A50E82BA}"/>
          </ac:spMkLst>
        </pc:spChg>
        <pc:spChg chg="add mod">
          <ac:chgData name="Evandro" userId="797c2bdc-b743-40b1-ac80-a312ec81237c" providerId="ADAL" clId="{79F46081-70D2-418A-8A51-EA17391B3F67}" dt="2020-01-25T08:50:10.046" v="177"/>
          <ac:spMkLst>
            <pc:docMk/>
            <pc:sldMasterMk cId="1288782109" sldId="2147483686"/>
            <ac:spMk id="6" creationId="{C7471F40-FD32-4015-9553-B522933BA763}"/>
          </ac:spMkLst>
        </pc:sp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1375119284" sldId="214748368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1812119383" sldId="214748368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2801922141" sldId="214748368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3237905087" sldId="2147483690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647022726" sldId="214748369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46335299" sldId="214748369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1316587222" sldId="214748369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1271705446" sldId="214748369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3361213557" sldId="214748369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607391687" sldId="214748369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288782109" sldId="2147483686"/>
            <pc:sldLayoutMk cId="4060499876" sldId="2147483697"/>
          </pc:sldLayoutMkLst>
        </pc:sldLayoutChg>
      </pc:sldMasterChg>
      <pc:sldMasterChg chg="addSp modSp 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1480047993" sldId="2147483698"/>
        </pc:sldMasterMkLst>
        <pc:spChg chg="add mod">
          <ac:chgData name="Evandro" userId="797c2bdc-b743-40b1-ac80-a312ec81237c" providerId="ADAL" clId="{79F46081-70D2-418A-8A51-EA17391B3F67}" dt="2020-01-25T08:50:33.977" v="179"/>
          <ac:spMkLst>
            <pc:docMk/>
            <pc:sldMasterMk cId="1480047993" sldId="2147483698"/>
            <ac:spMk id="2" creationId="{04D9B1D5-974E-46F5-AE33-17E1FBD2C382}"/>
          </ac:spMkLst>
        </pc:spChg>
        <pc:spChg chg="add mod">
          <ac:chgData name="Evandro" userId="797c2bdc-b743-40b1-ac80-a312ec81237c" providerId="ADAL" clId="{79F46081-70D2-418A-8A51-EA17391B3F67}" dt="2020-01-25T08:50:33.977" v="179"/>
          <ac:spMkLst>
            <pc:docMk/>
            <pc:sldMasterMk cId="1480047993" sldId="2147483698"/>
            <ac:spMk id="3" creationId="{E2CFE637-E880-4D68-B274-8AF7D68A7DB7}"/>
          </ac:spMkLst>
        </pc:spChg>
        <pc:spChg chg="add mod">
          <ac:chgData name="Evandro" userId="797c2bdc-b743-40b1-ac80-a312ec81237c" providerId="ADAL" clId="{79F46081-70D2-418A-8A51-EA17391B3F67}" dt="2020-01-25T08:50:33.977" v="179"/>
          <ac:spMkLst>
            <pc:docMk/>
            <pc:sldMasterMk cId="1480047993" sldId="2147483698"/>
            <ac:spMk id="4" creationId="{0A2896F2-808E-4443-8337-5080B2022D4F}"/>
          </ac:spMkLst>
        </pc:spChg>
        <pc:spChg chg="add mod">
          <ac:chgData name="Evandro" userId="797c2bdc-b743-40b1-ac80-a312ec81237c" providerId="ADAL" clId="{79F46081-70D2-418A-8A51-EA17391B3F67}" dt="2020-01-25T08:50:33.977" v="179"/>
          <ac:spMkLst>
            <pc:docMk/>
            <pc:sldMasterMk cId="1480047993" sldId="2147483698"/>
            <ac:spMk id="5" creationId="{C8A93EC0-BA30-427F-AD9C-7C84A43787DF}"/>
          </ac:spMkLst>
        </pc:spChg>
        <pc:spChg chg="add mod">
          <ac:chgData name="Evandro" userId="797c2bdc-b743-40b1-ac80-a312ec81237c" providerId="ADAL" clId="{79F46081-70D2-418A-8A51-EA17391B3F67}" dt="2020-01-25T08:50:33.977" v="179"/>
          <ac:spMkLst>
            <pc:docMk/>
            <pc:sldMasterMk cId="1480047993" sldId="2147483698"/>
            <ac:spMk id="6" creationId="{AAF04C40-31B3-41B3-866E-9A8D8CDBEB83}"/>
          </ac:spMkLst>
        </pc:sp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1562813461" sldId="214748369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1242953891" sldId="2147483700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1309744821" sldId="214748370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1107305914" sldId="214748370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2951347438" sldId="214748370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2086026943" sldId="214748370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501496686" sldId="214748370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3857688609" sldId="214748370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2916930486" sldId="214748370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3989535160" sldId="214748370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1480047993" sldId="2147483698"/>
            <pc:sldLayoutMk cId="2306079447" sldId="2147483709"/>
          </pc:sldLayoutMkLst>
        </pc:sldLayoutChg>
      </pc:sldMasterChg>
      <pc:sldMasterChg chg="addSp modSp setBg modSldLayout">
        <pc:chgData name="Evandro" userId="797c2bdc-b743-40b1-ac80-a312ec81237c" providerId="ADAL" clId="{79F46081-70D2-418A-8A51-EA17391B3F67}" dt="2020-01-25T08:51:56.069" v="186"/>
        <pc:sldMasterMkLst>
          <pc:docMk/>
          <pc:sldMasterMk cId="4122485975" sldId="2147483710"/>
        </pc:sldMasterMkLst>
        <pc:spChg chg="add mod">
          <ac:chgData name="Evandro" userId="797c2bdc-b743-40b1-ac80-a312ec81237c" providerId="ADAL" clId="{79F46081-70D2-418A-8A51-EA17391B3F67}" dt="2020-01-25T08:51:27.898" v="183"/>
          <ac:spMkLst>
            <pc:docMk/>
            <pc:sldMasterMk cId="4122485975" sldId="2147483710"/>
            <ac:spMk id="2" creationId="{33959742-4AFA-4821-827D-4DFBBCF89D38}"/>
          </ac:spMkLst>
        </pc:spChg>
        <pc:spChg chg="add mod">
          <ac:chgData name="Evandro" userId="797c2bdc-b743-40b1-ac80-a312ec81237c" providerId="ADAL" clId="{79F46081-70D2-418A-8A51-EA17391B3F67}" dt="2020-01-25T08:51:27.898" v="183"/>
          <ac:spMkLst>
            <pc:docMk/>
            <pc:sldMasterMk cId="4122485975" sldId="2147483710"/>
            <ac:spMk id="3" creationId="{6DD56736-44F2-44C7-8AC3-5406F04E2150}"/>
          </ac:spMkLst>
        </pc:spChg>
        <pc:spChg chg="add mod">
          <ac:chgData name="Evandro" userId="797c2bdc-b743-40b1-ac80-a312ec81237c" providerId="ADAL" clId="{79F46081-70D2-418A-8A51-EA17391B3F67}" dt="2020-01-25T08:51:27.898" v="183"/>
          <ac:spMkLst>
            <pc:docMk/>
            <pc:sldMasterMk cId="4122485975" sldId="2147483710"/>
            <ac:spMk id="4" creationId="{417F65C4-9CFF-40D4-BBB4-5627D9C05177}"/>
          </ac:spMkLst>
        </pc:spChg>
        <pc:spChg chg="add mod">
          <ac:chgData name="Evandro" userId="797c2bdc-b743-40b1-ac80-a312ec81237c" providerId="ADAL" clId="{79F46081-70D2-418A-8A51-EA17391B3F67}" dt="2020-01-25T08:51:27.898" v="183"/>
          <ac:spMkLst>
            <pc:docMk/>
            <pc:sldMasterMk cId="4122485975" sldId="2147483710"/>
            <ac:spMk id="5" creationId="{597C7CDF-5D78-4694-9B9D-AE277D4A0A4C}"/>
          </ac:spMkLst>
        </pc:spChg>
        <pc:spChg chg="add mod">
          <ac:chgData name="Evandro" userId="797c2bdc-b743-40b1-ac80-a312ec81237c" providerId="ADAL" clId="{79F46081-70D2-418A-8A51-EA17391B3F67}" dt="2020-01-25T08:51:27.898" v="183"/>
          <ac:spMkLst>
            <pc:docMk/>
            <pc:sldMasterMk cId="4122485975" sldId="2147483710"/>
            <ac:spMk id="6" creationId="{A93F4789-5F0C-43E0-AFA8-FE4B74884D4A}"/>
          </ac:spMkLst>
        </pc:sp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1455458210" sldId="2147483711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3711866146" sldId="2147483712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3329978039" sldId="2147483713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1743876030" sldId="2147483714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3186569506" sldId="2147483715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56864585" sldId="2147483716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2648942584" sldId="2147483717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1372835835" sldId="2147483718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2870864401" sldId="2147483719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3251398377" sldId="2147483720"/>
          </pc:sldLayoutMkLst>
        </pc:sldLayoutChg>
        <pc:sldLayoutChg chg="setBg">
          <pc:chgData name="Evandro" userId="797c2bdc-b743-40b1-ac80-a312ec81237c" providerId="ADAL" clId="{79F46081-70D2-418A-8A51-EA17391B3F67}" dt="2020-01-25T08:51:56.069" v="186"/>
          <pc:sldLayoutMkLst>
            <pc:docMk/>
            <pc:sldMasterMk cId="4122485975" sldId="2147483710"/>
            <pc:sldLayoutMk cId="948820241" sldId="2147483721"/>
          </pc:sldLayoutMkLst>
        </pc:sldLayoutChg>
      </pc:sldMasterChg>
    </pc:docChg>
  </pc:docChgLst>
  <pc:docChgLst>
    <pc:chgData name="Federico Morreale" userId="S::10561624@polimi.it::431f495d-5226-4b40-a62b-0c0417cf858c" providerId="AD" clId="Web-{DBEBFC10-802E-54B1-5804-8F00AA71CDC8}"/>
    <pc:docChg chg="modSld">
      <pc:chgData name="Federico Morreale" userId="S::10561624@polimi.it::431f495d-5226-4b40-a62b-0c0417cf858c" providerId="AD" clId="Web-{DBEBFC10-802E-54B1-5804-8F00AA71CDC8}" dt="2020-01-27T19:54:00.643" v="4"/>
      <pc:docMkLst>
        <pc:docMk/>
      </pc:docMkLst>
      <pc:sldChg chg="addSp delSp modSp delAnim">
        <pc:chgData name="Federico Morreale" userId="S::10561624@polimi.it::431f495d-5226-4b40-a62b-0c0417cf858c" providerId="AD" clId="Web-{DBEBFC10-802E-54B1-5804-8F00AA71CDC8}" dt="2020-01-27T19:54:00.643" v="4"/>
        <pc:sldMkLst>
          <pc:docMk/>
          <pc:sldMk cId="3440126888" sldId="286"/>
        </pc:sldMkLst>
        <pc:spChg chg="mod">
          <ac:chgData name="Federico Morreale" userId="S::10561624@polimi.it::431f495d-5226-4b40-a62b-0c0417cf858c" providerId="AD" clId="Web-{DBEBFC10-802E-54B1-5804-8F00AA71CDC8}" dt="2020-01-27T19:53:55.190" v="1" actId="20577"/>
          <ac:spMkLst>
            <pc:docMk/>
            <pc:sldMk cId="3440126888" sldId="286"/>
            <ac:spMk id="2" creationId="{FF6B1137-8B8C-2041-8826-E58C9BB56665}"/>
          </ac:spMkLst>
        </pc:spChg>
        <pc:spChg chg="add mod">
          <ac:chgData name="Federico Morreale" userId="S::10561624@polimi.it::431f495d-5226-4b40-a62b-0c0417cf858c" providerId="AD" clId="Web-{DBEBFC10-802E-54B1-5804-8F00AA71CDC8}" dt="2020-01-27T19:54:00.643" v="4"/>
          <ac:spMkLst>
            <pc:docMk/>
            <pc:sldMk cId="3440126888" sldId="286"/>
            <ac:spMk id="5" creationId="{33AF9DA7-1BC4-428C-A33B-FBE0A2D1606A}"/>
          </ac:spMkLst>
        </pc:spChg>
        <pc:picChg chg="del">
          <ac:chgData name="Federico Morreale" userId="S::10561624@polimi.it::431f495d-5226-4b40-a62b-0c0417cf858c" providerId="AD" clId="Web-{DBEBFC10-802E-54B1-5804-8F00AA71CDC8}" dt="2020-01-27T19:54:00.643" v="4"/>
          <ac:picMkLst>
            <pc:docMk/>
            <pc:sldMk cId="3440126888" sldId="286"/>
            <ac:picMk id="4" creationId="{B0B00266-FCC9-3541-925A-382D2DCDF650}"/>
          </ac:picMkLst>
        </pc:picChg>
      </pc:sldChg>
    </pc:docChg>
  </pc:docChgLst>
  <pc:docChgLst>
    <pc:chgData name="Evandro Maddes" userId="S::10539479@polimi.it::797c2bdc-b743-40b1-ac80-a312ec81237c" providerId="AD" clId="Web-{F949A1B4-EF9C-7A3C-22B4-546CF7F4AAC4}"/>
    <pc:docChg chg="modSld">
      <pc:chgData name="Evandro Maddes" userId="S::10539479@polimi.it::797c2bdc-b743-40b1-ac80-a312ec81237c" providerId="AD" clId="Web-{F949A1B4-EF9C-7A3C-22B4-546CF7F4AAC4}" dt="2020-01-26T14:06:14.366" v="68" actId="14100"/>
      <pc:docMkLst>
        <pc:docMk/>
      </pc:docMkLst>
      <pc:sldChg chg="modSp">
        <pc:chgData name="Evandro Maddes" userId="S::10539479@polimi.it::797c2bdc-b743-40b1-ac80-a312ec81237c" providerId="AD" clId="Web-{F949A1B4-EF9C-7A3C-22B4-546CF7F4AAC4}" dt="2020-01-26T14:01:44.171" v="3"/>
        <pc:sldMkLst>
          <pc:docMk/>
          <pc:sldMk cId="3670150213" sldId="264"/>
        </pc:sldMkLst>
        <pc:graphicFrameChg chg="mod modGraphic">
          <ac:chgData name="Evandro Maddes" userId="S::10539479@polimi.it::797c2bdc-b743-40b1-ac80-a312ec81237c" providerId="AD" clId="Web-{F949A1B4-EF9C-7A3C-22B4-546CF7F4AAC4}" dt="2020-01-26T14:01:44.171" v="3"/>
          <ac:graphicFrameMkLst>
            <pc:docMk/>
            <pc:sldMk cId="3670150213" sldId="264"/>
            <ac:graphicFrameMk id="5" creationId="{A6C822E7-370C-401E-9FC2-1756439F4FDE}"/>
          </ac:graphicFrameMkLst>
        </pc:graphicFrameChg>
      </pc:sldChg>
      <pc:sldChg chg="modSp">
        <pc:chgData name="Evandro Maddes" userId="S::10539479@polimi.it::797c2bdc-b743-40b1-ac80-a312ec81237c" providerId="AD" clId="Web-{F949A1B4-EF9C-7A3C-22B4-546CF7F4AAC4}" dt="2020-01-26T14:01:51.796" v="6" actId="20577"/>
        <pc:sldMkLst>
          <pc:docMk/>
          <pc:sldMk cId="4210119415" sldId="267"/>
        </pc:sldMkLst>
        <pc:spChg chg="mod">
          <ac:chgData name="Evandro Maddes" userId="S::10539479@polimi.it::797c2bdc-b743-40b1-ac80-a312ec81237c" providerId="AD" clId="Web-{F949A1B4-EF9C-7A3C-22B4-546CF7F4AAC4}" dt="2020-01-26T14:01:51.796" v="6" actId="20577"/>
          <ac:spMkLst>
            <pc:docMk/>
            <pc:sldMk cId="4210119415" sldId="267"/>
            <ac:spMk id="3" creationId="{6A9C8042-CFA8-499E-827B-15F9893FA407}"/>
          </ac:spMkLst>
        </pc:spChg>
      </pc:sldChg>
      <pc:sldChg chg="modSp">
        <pc:chgData name="Evandro Maddes" userId="S::10539479@polimi.it::797c2bdc-b743-40b1-ac80-a312ec81237c" providerId="AD" clId="Web-{F949A1B4-EF9C-7A3C-22B4-546CF7F4AAC4}" dt="2020-01-26T14:03:51.514" v="25" actId="20577"/>
        <pc:sldMkLst>
          <pc:docMk/>
          <pc:sldMk cId="1713631680" sldId="271"/>
        </pc:sldMkLst>
        <pc:spChg chg="mod">
          <ac:chgData name="Evandro Maddes" userId="S::10539479@polimi.it::797c2bdc-b743-40b1-ac80-a312ec81237c" providerId="AD" clId="Web-{F949A1B4-EF9C-7A3C-22B4-546CF7F4AAC4}" dt="2020-01-26T14:03:51.514" v="25" actId="20577"/>
          <ac:spMkLst>
            <pc:docMk/>
            <pc:sldMk cId="1713631680" sldId="271"/>
            <ac:spMk id="2" creationId="{BBCFBBF6-5741-4478-93E2-919D44A0540D}"/>
          </ac:spMkLst>
        </pc:spChg>
      </pc:sldChg>
      <pc:sldChg chg="modSp">
        <pc:chgData name="Evandro Maddes" userId="S::10539479@polimi.it::797c2bdc-b743-40b1-ac80-a312ec81237c" providerId="AD" clId="Web-{F949A1B4-EF9C-7A3C-22B4-546CF7F4AAC4}" dt="2020-01-26T14:00:24.203" v="1" actId="14100"/>
        <pc:sldMkLst>
          <pc:docMk/>
          <pc:sldMk cId="4057868195" sldId="280"/>
        </pc:sldMkLst>
        <pc:graphicFrameChg chg="mod">
          <ac:chgData name="Evandro Maddes" userId="S::10539479@polimi.it::797c2bdc-b743-40b1-ac80-a312ec81237c" providerId="AD" clId="Web-{F949A1B4-EF9C-7A3C-22B4-546CF7F4AAC4}" dt="2020-01-26T14:00:24.203" v="1" actId="14100"/>
          <ac:graphicFrameMkLst>
            <pc:docMk/>
            <pc:sldMk cId="4057868195" sldId="280"/>
            <ac:graphicFrameMk id="35" creationId="{C59C359B-27FA-4314-9AD9-613A1D29D74B}"/>
          </ac:graphicFrameMkLst>
        </pc:graphicFrameChg>
      </pc:sldChg>
      <pc:sldChg chg="modSp">
        <pc:chgData name="Evandro Maddes" userId="S::10539479@polimi.it::797c2bdc-b743-40b1-ac80-a312ec81237c" providerId="AD" clId="Web-{F949A1B4-EF9C-7A3C-22B4-546CF7F4AAC4}" dt="2020-01-26T14:04:23.920" v="34" actId="20577"/>
        <pc:sldMkLst>
          <pc:docMk/>
          <pc:sldMk cId="2066848382" sldId="281"/>
        </pc:sldMkLst>
        <pc:spChg chg="mod">
          <ac:chgData name="Evandro Maddes" userId="S::10539479@polimi.it::797c2bdc-b743-40b1-ac80-a312ec81237c" providerId="AD" clId="Web-{F949A1B4-EF9C-7A3C-22B4-546CF7F4AAC4}" dt="2020-01-26T14:04:23.920" v="34" actId="20577"/>
          <ac:spMkLst>
            <pc:docMk/>
            <pc:sldMk cId="2066848382" sldId="281"/>
            <ac:spMk id="2" creationId="{2C345156-EB62-4CD9-A13C-09B6A4842815}"/>
          </ac:spMkLst>
        </pc:spChg>
      </pc:sldChg>
      <pc:sldChg chg="modSp">
        <pc:chgData name="Evandro Maddes" userId="S::10539479@polimi.it::797c2bdc-b743-40b1-ac80-a312ec81237c" providerId="AD" clId="Web-{F949A1B4-EF9C-7A3C-22B4-546CF7F4AAC4}" dt="2020-01-26T14:05:33.560" v="60" actId="20577"/>
        <pc:sldMkLst>
          <pc:docMk/>
          <pc:sldMk cId="4045701710" sldId="282"/>
        </pc:sldMkLst>
        <pc:spChg chg="mod">
          <ac:chgData name="Evandro Maddes" userId="S::10539479@polimi.it::797c2bdc-b743-40b1-ac80-a312ec81237c" providerId="AD" clId="Web-{F949A1B4-EF9C-7A3C-22B4-546CF7F4AAC4}" dt="2020-01-26T14:05:33.560" v="60" actId="20577"/>
          <ac:spMkLst>
            <pc:docMk/>
            <pc:sldMk cId="4045701710" sldId="282"/>
            <ac:spMk id="2" creationId="{29C03F56-9CA7-4461-8471-5FF359ED4CF8}"/>
          </ac:spMkLst>
        </pc:spChg>
      </pc:sldChg>
      <pc:sldChg chg="modSp">
        <pc:chgData name="Evandro Maddes" userId="S::10539479@polimi.it::797c2bdc-b743-40b1-ac80-a312ec81237c" providerId="AD" clId="Web-{F949A1B4-EF9C-7A3C-22B4-546CF7F4AAC4}" dt="2020-01-26T14:06:14.366" v="68" actId="14100"/>
        <pc:sldMkLst>
          <pc:docMk/>
          <pc:sldMk cId="3514126202" sldId="283"/>
        </pc:sldMkLst>
        <pc:spChg chg="mod">
          <ac:chgData name="Evandro Maddes" userId="S::10539479@polimi.it::797c2bdc-b743-40b1-ac80-a312ec81237c" providerId="AD" clId="Web-{F949A1B4-EF9C-7A3C-22B4-546CF7F4AAC4}" dt="2020-01-26T14:05:32.560" v="57" actId="20577"/>
          <ac:spMkLst>
            <pc:docMk/>
            <pc:sldMk cId="3514126202" sldId="283"/>
            <ac:spMk id="2" creationId="{20EE74AC-68AA-4B79-AB1F-AF165A32EF10}"/>
          </ac:spMkLst>
        </pc:spChg>
        <pc:graphicFrameChg chg="mod modGraphic">
          <ac:chgData name="Evandro Maddes" userId="S::10539479@polimi.it::797c2bdc-b743-40b1-ac80-a312ec81237c" providerId="AD" clId="Web-{F949A1B4-EF9C-7A3C-22B4-546CF7F4AAC4}" dt="2020-01-26T14:06:14.366" v="68" actId="14100"/>
          <ac:graphicFrameMkLst>
            <pc:docMk/>
            <pc:sldMk cId="3514126202" sldId="283"/>
            <ac:graphicFrameMk id="8" creationId="{02D8D4AA-1092-45B8-92FD-C23EBEB34BF0}"/>
          </ac:graphicFrameMkLst>
        </pc:graphicFrameChg>
      </pc:sldChg>
    </pc:docChg>
  </pc:docChgLst>
  <pc:docChgLst>
    <pc:chgData name="Evandro Maddes" userId="S::10539479@polimi.it::797c2bdc-b743-40b1-ac80-a312ec81237c" providerId="AD" clId="Web-{6ED0C730-D157-9E34-8074-AD15C5B1BFF1}"/>
    <pc:docChg chg="modSld">
      <pc:chgData name="Evandro Maddes" userId="S::10539479@polimi.it::797c2bdc-b743-40b1-ac80-a312ec81237c" providerId="AD" clId="Web-{6ED0C730-D157-9E34-8074-AD15C5B1BFF1}" dt="2020-01-24T15:57:33.057" v="1"/>
      <pc:docMkLst>
        <pc:docMk/>
      </pc:docMkLst>
      <pc:sldChg chg="modSp mod modClrScheme chgLayout">
        <pc:chgData name="Evandro Maddes" userId="S::10539479@polimi.it::797c2bdc-b743-40b1-ac80-a312ec81237c" providerId="AD" clId="Web-{6ED0C730-D157-9E34-8074-AD15C5B1BFF1}" dt="2020-01-24T15:57:33.057" v="1"/>
        <pc:sldMkLst>
          <pc:docMk/>
          <pc:sldMk cId="1751112552" sldId="261"/>
        </pc:sldMkLst>
        <pc:spChg chg="mod ord">
          <ac:chgData name="Evandro Maddes" userId="S::10539479@polimi.it::797c2bdc-b743-40b1-ac80-a312ec81237c" providerId="AD" clId="Web-{6ED0C730-D157-9E34-8074-AD15C5B1BFF1}" dt="2020-01-24T15:57:33.057" v="1"/>
          <ac:spMkLst>
            <pc:docMk/>
            <pc:sldMk cId="1751112552" sldId="261"/>
            <ac:spMk id="5" creationId="{00000000-0000-0000-0000-000000000000}"/>
          </ac:spMkLst>
        </pc:spChg>
        <pc:spChg chg="mod ord">
          <ac:chgData name="Evandro Maddes" userId="S::10539479@polimi.it::797c2bdc-b743-40b1-ac80-a312ec81237c" providerId="AD" clId="Web-{6ED0C730-D157-9E34-8074-AD15C5B1BFF1}" dt="2020-01-24T15:57:33.057" v="1"/>
          <ac:spMkLst>
            <pc:docMk/>
            <pc:sldMk cId="1751112552" sldId="261"/>
            <ac:spMk id="11" creationId="{00000000-0000-0000-0000-000000000000}"/>
          </ac:spMkLst>
        </pc:spChg>
      </pc:sldChg>
    </pc:docChg>
  </pc:docChgLst>
  <pc:docChgLst>
    <pc:chgData name="Federico" userId="431f495d-5226-4b40-a62b-0c0417cf858c" providerId="ADAL" clId="{395C060E-BD0B-4B4A-A2A3-530B3280FC64}"/>
    <pc:docChg chg="modSld">
      <pc:chgData name="Federico" userId="431f495d-5226-4b40-a62b-0c0417cf858c" providerId="ADAL" clId="{395C060E-BD0B-4B4A-A2A3-530B3280FC64}" dt="2020-01-27T19:05:48.919" v="8" actId="20577"/>
      <pc:docMkLst>
        <pc:docMk/>
      </pc:docMkLst>
      <pc:sldChg chg="addSp delSp modSp modAnim">
        <pc:chgData name="Federico" userId="431f495d-5226-4b40-a62b-0c0417cf858c" providerId="ADAL" clId="{395C060E-BD0B-4B4A-A2A3-530B3280FC64}" dt="2020-01-27T19:05:48.919" v="8" actId="20577"/>
        <pc:sldMkLst>
          <pc:docMk/>
          <pc:sldMk cId="3440126888" sldId="286"/>
        </pc:sldMkLst>
        <pc:spChg chg="mod">
          <ac:chgData name="Federico" userId="431f495d-5226-4b40-a62b-0c0417cf858c" providerId="ADAL" clId="{395C060E-BD0B-4B4A-A2A3-530B3280FC64}" dt="2020-01-27T19:05:48.919" v="8" actId="20577"/>
          <ac:spMkLst>
            <pc:docMk/>
            <pc:sldMk cId="3440126888" sldId="286"/>
            <ac:spMk id="2" creationId="{FF6B1137-8B8C-2041-8826-E58C9BB56665}"/>
          </ac:spMkLst>
        </pc:spChg>
        <pc:spChg chg="del">
          <ac:chgData name="Federico" userId="431f495d-5226-4b40-a62b-0c0417cf858c" providerId="ADAL" clId="{395C060E-BD0B-4B4A-A2A3-530B3280FC64}" dt="2020-01-27T19:05:08.579" v="0"/>
          <ac:spMkLst>
            <pc:docMk/>
            <pc:sldMk cId="3440126888" sldId="286"/>
            <ac:spMk id="5" creationId="{33AF9DA7-1BC4-428C-A33B-FBE0A2D1606A}"/>
          </ac:spMkLst>
        </pc:spChg>
        <pc:picChg chg="add mod">
          <ac:chgData name="Federico" userId="431f495d-5226-4b40-a62b-0c0417cf858c" providerId="ADAL" clId="{395C060E-BD0B-4B4A-A2A3-530B3280FC64}" dt="2020-01-27T19:05:43.036" v="7"/>
          <ac:picMkLst>
            <pc:docMk/>
            <pc:sldMk cId="3440126888" sldId="286"/>
            <ac:picMk id="3" creationId="{3487BC92-EB87-430D-A1DC-C5077BF40217}"/>
          </ac:picMkLst>
        </pc:picChg>
      </pc:sldChg>
    </pc:docChg>
  </pc:docChgLst>
  <pc:docChgLst>
    <pc:chgData name="Federico Morreale" userId="431f495d-5226-4b40-a62b-0c0417cf858c" providerId="ADAL" clId="{AA7D1370-B9BE-E540-8C08-E0204018650D}"/>
    <pc:docChg chg="undo custSel addSld delSld modSld">
      <pc:chgData name="Federico Morreale" userId="431f495d-5226-4b40-a62b-0c0417cf858c" providerId="ADAL" clId="{AA7D1370-B9BE-E540-8C08-E0204018650D}" dt="2020-01-26T16:10:32.163" v="1482" actId="20577"/>
      <pc:docMkLst>
        <pc:docMk/>
      </pc:docMkLst>
      <pc:sldChg chg="addSp modSp">
        <pc:chgData name="Federico Morreale" userId="431f495d-5226-4b40-a62b-0c0417cf858c" providerId="ADAL" clId="{AA7D1370-B9BE-E540-8C08-E0204018650D}" dt="2020-01-26T13:49:46.044" v="175" actId="139"/>
        <pc:sldMkLst>
          <pc:docMk/>
          <pc:sldMk cId="3383649683" sldId="257"/>
        </pc:sldMkLst>
        <pc:spChg chg="mod">
          <ac:chgData name="Federico Morreale" userId="431f495d-5226-4b40-a62b-0c0417cf858c" providerId="ADAL" clId="{AA7D1370-B9BE-E540-8C08-E0204018650D}" dt="2020-01-24T14:55:23.906" v="119" actId="20577"/>
          <ac:spMkLst>
            <pc:docMk/>
            <pc:sldMk cId="3383649683" sldId="257"/>
            <ac:spMk id="2" creationId="{00000000-0000-0000-0000-000000000000}"/>
          </ac:spMkLst>
        </pc:spChg>
        <pc:spChg chg="add">
          <ac:chgData name="Federico Morreale" userId="431f495d-5226-4b40-a62b-0c0417cf858c" providerId="ADAL" clId="{AA7D1370-B9BE-E540-8C08-E0204018650D}" dt="2020-01-26T13:49:46.044" v="175" actId="139"/>
          <ac:spMkLst>
            <pc:docMk/>
            <pc:sldMk cId="3383649683" sldId="257"/>
            <ac:spMk id="6" creationId="{1479DEAE-BEC7-5442-80F5-E0DCFFD4D372}"/>
          </ac:spMkLst>
        </pc:spChg>
      </pc:sldChg>
      <pc:sldChg chg="modSp">
        <pc:chgData name="Federico Morreale" userId="431f495d-5226-4b40-a62b-0c0417cf858c" providerId="ADAL" clId="{AA7D1370-B9BE-E540-8C08-E0204018650D}" dt="2020-01-24T15:09:20.555" v="164" actId="20577"/>
        <pc:sldMkLst>
          <pc:docMk/>
          <pc:sldMk cId="1751112552" sldId="261"/>
        </pc:sldMkLst>
        <pc:spChg chg="mod">
          <ac:chgData name="Federico Morreale" userId="431f495d-5226-4b40-a62b-0c0417cf858c" providerId="ADAL" clId="{AA7D1370-B9BE-E540-8C08-E0204018650D}" dt="2020-01-24T14:54:40.638" v="102" actId="20577"/>
          <ac:spMkLst>
            <pc:docMk/>
            <pc:sldMk cId="1751112552" sldId="261"/>
            <ac:spMk id="133" creationId="{00000000-0000-0000-0000-000000000000}"/>
          </ac:spMkLst>
        </pc:spChg>
        <pc:spChg chg="mod">
          <ac:chgData name="Federico Morreale" userId="431f495d-5226-4b40-a62b-0c0417cf858c" providerId="ADAL" clId="{AA7D1370-B9BE-E540-8C08-E0204018650D}" dt="2020-01-24T15:09:20.555" v="164" actId="20577"/>
          <ac:spMkLst>
            <pc:docMk/>
            <pc:sldMk cId="1751112552" sldId="261"/>
            <ac:spMk id="134" creationId="{00000000-0000-0000-0000-000000000000}"/>
          </ac:spMkLst>
        </pc:spChg>
      </pc:sldChg>
      <pc:sldChg chg="modSp">
        <pc:chgData name="Federico Morreale" userId="431f495d-5226-4b40-a62b-0c0417cf858c" providerId="ADAL" clId="{AA7D1370-B9BE-E540-8C08-E0204018650D}" dt="2020-01-24T15:05:47.017" v="123" actId="1076"/>
        <pc:sldMkLst>
          <pc:docMk/>
          <pc:sldMk cId="699020714" sldId="265"/>
        </pc:sldMkLst>
        <pc:spChg chg="mod">
          <ac:chgData name="Federico Morreale" userId="431f495d-5226-4b40-a62b-0c0417cf858c" providerId="ADAL" clId="{AA7D1370-B9BE-E540-8C08-E0204018650D}" dt="2020-01-24T15:05:47.017" v="123" actId="1076"/>
          <ac:spMkLst>
            <pc:docMk/>
            <pc:sldMk cId="699020714" sldId="265"/>
            <ac:spMk id="3" creationId="{A337FBC3-7312-4565-97AC-91CD0628D199}"/>
          </ac:spMkLst>
        </pc:spChg>
      </pc:sldChg>
      <pc:sldChg chg="modSp">
        <pc:chgData name="Federico Morreale" userId="431f495d-5226-4b40-a62b-0c0417cf858c" providerId="ADAL" clId="{AA7D1370-B9BE-E540-8C08-E0204018650D}" dt="2020-01-26T16:01:40.584" v="1465" actId="20577"/>
        <pc:sldMkLst>
          <pc:docMk/>
          <pc:sldMk cId="2699515521" sldId="266"/>
        </pc:sldMkLst>
        <pc:spChg chg="mod">
          <ac:chgData name="Federico Morreale" userId="431f495d-5226-4b40-a62b-0c0417cf858c" providerId="ADAL" clId="{AA7D1370-B9BE-E540-8C08-E0204018650D}" dt="2020-01-26T16:01:40.584" v="1465" actId="20577"/>
          <ac:spMkLst>
            <pc:docMk/>
            <pc:sldMk cId="2699515521" sldId="266"/>
            <ac:spMk id="2" creationId="{7EC179B2-11CB-4F12-96A5-6C217AA40656}"/>
          </ac:spMkLst>
        </pc:spChg>
        <pc:spChg chg="mod">
          <ac:chgData name="Federico Morreale" userId="431f495d-5226-4b40-a62b-0c0417cf858c" providerId="ADAL" clId="{AA7D1370-B9BE-E540-8C08-E0204018650D}" dt="2020-01-26T15:51:13.825" v="1423" actId="21"/>
          <ac:spMkLst>
            <pc:docMk/>
            <pc:sldMk cId="2699515521" sldId="266"/>
            <ac:spMk id="3" creationId="{A337FBC3-7312-4565-97AC-91CD0628D199}"/>
          </ac:spMkLst>
        </pc:spChg>
      </pc:sldChg>
      <pc:sldChg chg="modSp">
        <pc:chgData name="Federico Morreale" userId="431f495d-5226-4b40-a62b-0c0417cf858c" providerId="ADAL" clId="{AA7D1370-B9BE-E540-8C08-E0204018650D}" dt="2020-01-26T16:03:13.516" v="1468" actId="20577"/>
        <pc:sldMkLst>
          <pc:docMk/>
          <pc:sldMk cId="4210119415" sldId="267"/>
        </pc:sldMkLst>
        <pc:spChg chg="mod">
          <ac:chgData name="Federico Morreale" userId="431f495d-5226-4b40-a62b-0c0417cf858c" providerId="ADAL" clId="{AA7D1370-B9BE-E540-8C08-E0204018650D}" dt="2020-01-24T15:10:23.849" v="174" actId="20577"/>
          <ac:spMkLst>
            <pc:docMk/>
            <pc:sldMk cId="4210119415" sldId="267"/>
            <ac:spMk id="2" creationId="{4FA940F7-F680-4079-B2F2-87F739B053EC}"/>
          </ac:spMkLst>
        </pc:spChg>
        <pc:spChg chg="mod">
          <ac:chgData name="Federico Morreale" userId="431f495d-5226-4b40-a62b-0c0417cf858c" providerId="ADAL" clId="{AA7D1370-B9BE-E540-8C08-E0204018650D}" dt="2020-01-26T16:03:13.516" v="1468" actId="20577"/>
          <ac:spMkLst>
            <pc:docMk/>
            <pc:sldMk cId="4210119415" sldId="267"/>
            <ac:spMk id="3" creationId="{6A9C8042-CFA8-499E-827B-15F9893FA407}"/>
          </ac:spMkLst>
        </pc:spChg>
      </pc:sldChg>
      <pc:sldChg chg="modSp">
        <pc:chgData name="Federico Morreale" userId="431f495d-5226-4b40-a62b-0c0417cf858c" providerId="ADAL" clId="{AA7D1370-B9BE-E540-8C08-E0204018650D}" dt="2020-01-24T14:51:33.910" v="0" actId="20577"/>
        <pc:sldMkLst>
          <pc:docMk/>
          <pc:sldMk cId="2430424312" sldId="268"/>
        </pc:sldMkLst>
        <pc:spChg chg="mod">
          <ac:chgData name="Federico Morreale" userId="431f495d-5226-4b40-a62b-0c0417cf858c" providerId="ADAL" clId="{AA7D1370-B9BE-E540-8C08-E0204018650D}" dt="2020-01-24T14:51:33.910" v="0" actId="20577"/>
          <ac:spMkLst>
            <pc:docMk/>
            <pc:sldMk cId="2430424312" sldId="268"/>
            <ac:spMk id="2" creationId="{82D779D2-5914-4CF6-95DE-8327A3C7F982}"/>
          </ac:spMkLst>
        </pc:spChg>
      </pc:sldChg>
      <pc:sldChg chg="modSp">
        <pc:chgData name="Federico Morreale" userId="431f495d-5226-4b40-a62b-0c0417cf858c" providerId="ADAL" clId="{AA7D1370-B9BE-E540-8C08-E0204018650D}" dt="2020-01-26T16:02:37.735" v="1466" actId="20577"/>
        <pc:sldMkLst>
          <pc:docMk/>
          <pc:sldMk cId="415223704" sldId="273"/>
        </pc:sldMkLst>
        <pc:spChg chg="mod">
          <ac:chgData name="Federico Morreale" userId="431f495d-5226-4b40-a62b-0c0417cf858c" providerId="ADAL" clId="{AA7D1370-B9BE-E540-8C08-E0204018650D}" dt="2020-01-26T16:02:37.735" v="1466" actId="20577"/>
          <ac:spMkLst>
            <pc:docMk/>
            <pc:sldMk cId="415223704" sldId="273"/>
            <ac:spMk id="2" creationId="{583BC855-7686-45FB-BBFD-E81A4F781423}"/>
          </ac:spMkLst>
        </pc:spChg>
      </pc:sldChg>
      <pc:sldChg chg="modSp">
        <pc:chgData name="Federico Morreale" userId="431f495d-5226-4b40-a62b-0c0417cf858c" providerId="ADAL" clId="{AA7D1370-B9BE-E540-8C08-E0204018650D}" dt="2020-01-26T16:10:32.163" v="1482" actId="20577"/>
        <pc:sldMkLst>
          <pc:docMk/>
          <pc:sldMk cId="1656283289" sldId="275"/>
        </pc:sldMkLst>
        <pc:spChg chg="mod">
          <ac:chgData name="Federico Morreale" userId="431f495d-5226-4b40-a62b-0c0417cf858c" providerId="ADAL" clId="{AA7D1370-B9BE-E540-8C08-E0204018650D}" dt="2020-01-26T14:36:18.378" v="219" actId="20577"/>
          <ac:spMkLst>
            <pc:docMk/>
            <pc:sldMk cId="1656283289" sldId="275"/>
            <ac:spMk id="2" creationId="{0821D1CF-3573-497C-82FF-C305B9FEB285}"/>
          </ac:spMkLst>
        </pc:spChg>
        <pc:spChg chg="mod">
          <ac:chgData name="Federico Morreale" userId="431f495d-5226-4b40-a62b-0c0417cf858c" providerId="ADAL" clId="{AA7D1370-B9BE-E540-8C08-E0204018650D}" dt="2020-01-26T16:10:32.163" v="1482" actId="20577"/>
          <ac:spMkLst>
            <pc:docMk/>
            <pc:sldMk cId="1656283289" sldId="275"/>
            <ac:spMk id="3" creationId="{0484980E-D65E-4A7D-9E53-2CA9F666B257}"/>
          </ac:spMkLst>
        </pc:spChg>
      </pc:sldChg>
      <pc:sldChg chg="modSp">
        <pc:chgData name="Federico Morreale" userId="431f495d-5226-4b40-a62b-0c0417cf858c" providerId="ADAL" clId="{AA7D1370-B9BE-E540-8C08-E0204018650D}" dt="2020-01-26T15:30:48.074" v="1275" actId="20577"/>
        <pc:sldMkLst>
          <pc:docMk/>
          <pc:sldMk cId="2852817943" sldId="277"/>
        </pc:sldMkLst>
        <pc:spChg chg="mod">
          <ac:chgData name="Federico Morreale" userId="431f495d-5226-4b40-a62b-0c0417cf858c" providerId="ADAL" clId="{AA7D1370-B9BE-E540-8C08-E0204018650D}" dt="2020-01-26T15:27:33.050" v="1077" actId="20577"/>
          <ac:spMkLst>
            <pc:docMk/>
            <pc:sldMk cId="2852817943" sldId="277"/>
            <ac:spMk id="2" creationId="{F375C8D3-4A65-46F7-8A4D-48398D57D5C5}"/>
          </ac:spMkLst>
        </pc:spChg>
        <pc:spChg chg="mod">
          <ac:chgData name="Federico Morreale" userId="431f495d-5226-4b40-a62b-0c0417cf858c" providerId="ADAL" clId="{AA7D1370-B9BE-E540-8C08-E0204018650D}" dt="2020-01-26T15:30:48.074" v="1275" actId="20577"/>
          <ac:spMkLst>
            <pc:docMk/>
            <pc:sldMk cId="2852817943" sldId="277"/>
            <ac:spMk id="3" creationId="{0609913F-4D4B-4AB2-92AB-693F41F462AD}"/>
          </ac:spMkLst>
        </pc:spChg>
      </pc:sldChg>
      <pc:sldChg chg="modSp">
        <pc:chgData name="Federico Morreale" userId="431f495d-5226-4b40-a62b-0c0417cf858c" providerId="ADAL" clId="{AA7D1370-B9BE-E540-8C08-E0204018650D}" dt="2020-01-26T15:28:53.239" v="1178" actId="15"/>
        <pc:sldMkLst>
          <pc:docMk/>
          <pc:sldMk cId="4201601482" sldId="278"/>
        </pc:sldMkLst>
        <pc:spChg chg="mod">
          <ac:chgData name="Federico Morreale" userId="431f495d-5226-4b40-a62b-0c0417cf858c" providerId="ADAL" clId="{AA7D1370-B9BE-E540-8C08-E0204018650D}" dt="2020-01-26T15:22:18.158" v="789" actId="20577"/>
          <ac:spMkLst>
            <pc:docMk/>
            <pc:sldMk cId="4201601482" sldId="278"/>
            <ac:spMk id="2" creationId="{76F41F35-FDD4-4BBE-A38E-9DD0B60DF67F}"/>
          </ac:spMkLst>
        </pc:spChg>
        <pc:spChg chg="mod">
          <ac:chgData name="Federico Morreale" userId="431f495d-5226-4b40-a62b-0c0417cf858c" providerId="ADAL" clId="{AA7D1370-B9BE-E540-8C08-E0204018650D}" dt="2020-01-26T15:28:53.239" v="1178" actId="15"/>
          <ac:spMkLst>
            <pc:docMk/>
            <pc:sldMk cId="4201601482" sldId="278"/>
            <ac:spMk id="3" creationId="{E6587BFD-6707-4B10-A0F2-B351F7FB8D20}"/>
          </ac:spMkLst>
        </pc:spChg>
      </pc:sldChg>
      <pc:sldChg chg="modSp">
        <pc:chgData name="Federico Morreale" userId="431f495d-5226-4b40-a62b-0c0417cf858c" providerId="ADAL" clId="{AA7D1370-B9BE-E540-8C08-E0204018650D}" dt="2020-01-26T15:48:06.344" v="1358" actId="20577"/>
        <pc:sldMkLst>
          <pc:docMk/>
          <pc:sldMk cId="2628645549" sldId="279"/>
        </pc:sldMkLst>
        <pc:spChg chg="mod">
          <ac:chgData name="Federico Morreale" userId="431f495d-5226-4b40-a62b-0c0417cf858c" providerId="ADAL" clId="{AA7D1370-B9BE-E540-8C08-E0204018650D}" dt="2020-01-26T15:48:06.344" v="1358" actId="20577"/>
          <ac:spMkLst>
            <pc:docMk/>
            <pc:sldMk cId="2628645549" sldId="279"/>
            <ac:spMk id="2" creationId="{20A0AB04-7610-422A-9B00-0832864AD82C}"/>
          </ac:spMkLst>
        </pc:spChg>
        <pc:spChg chg="mod">
          <ac:chgData name="Federico Morreale" userId="431f495d-5226-4b40-a62b-0c0417cf858c" providerId="ADAL" clId="{AA7D1370-B9BE-E540-8C08-E0204018650D}" dt="2020-01-26T15:44:01.807" v="1347" actId="20577"/>
          <ac:spMkLst>
            <pc:docMk/>
            <pc:sldMk cId="2628645549" sldId="279"/>
            <ac:spMk id="3" creationId="{05E94269-D89D-4F9F-86A9-AEF23D917FCA}"/>
          </ac:spMkLst>
        </pc:spChg>
      </pc:sldChg>
      <pc:sldChg chg="add del">
        <pc:chgData name="Federico Morreale" userId="431f495d-5226-4b40-a62b-0c0417cf858c" providerId="ADAL" clId="{AA7D1370-B9BE-E540-8C08-E0204018650D}" dt="2020-01-26T14:32:43.848" v="177" actId="21"/>
        <pc:sldMkLst>
          <pc:docMk/>
          <pc:sldMk cId="4045701710" sldId="282"/>
        </pc:sldMkLst>
      </pc:sldChg>
      <pc:sldChg chg="modSp new">
        <pc:chgData name="Federico Morreale" userId="431f495d-5226-4b40-a62b-0c0417cf858c" providerId="ADAL" clId="{AA7D1370-B9BE-E540-8C08-E0204018650D}" dt="2020-01-26T15:52:58.869" v="1453" actId="255"/>
        <pc:sldMkLst>
          <pc:docMk/>
          <pc:sldMk cId="724843612" sldId="285"/>
        </pc:sldMkLst>
        <pc:spChg chg="mod">
          <ac:chgData name="Federico Morreale" userId="431f495d-5226-4b40-a62b-0c0417cf858c" providerId="ADAL" clId="{AA7D1370-B9BE-E540-8C08-E0204018650D}" dt="2020-01-26T15:51:51.075" v="1446" actId="20577"/>
          <ac:spMkLst>
            <pc:docMk/>
            <pc:sldMk cId="724843612" sldId="285"/>
            <ac:spMk id="2" creationId="{5179D465-1537-784E-9241-95B7169828D1}"/>
          </ac:spMkLst>
        </pc:spChg>
        <pc:spChg chg="mod">
          <ac:chgData name="Federico Morreale" userId="431f495d-5226-4b40-a62b-0c0417cf858c" providerId="ADAL" clId="{AA7D1370-B9BE-E540-8C08-E0204018650D}" dt="2020-01-26T15:52:58.869" v="1453" actId="255"/>
          <ac:spMkLst>
            <pc:docMk/>
            <pc:sldMk cId="724843612" sldId="285"/>
            <ac:spMk id="3" creationId="{881D8AF2-76C0-B44D-83AE-D9BEF12D46A9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664A5-7550-411E-BBEA-9F8E3EB06F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242A792-8E3A-4E35-BCCF-CC340BDFDA8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it-IT">
              <a:latin typeface="Calibri"/>
            </a:rPr>
            <a:t>1) Upload</a:t>
          </a:r>
          <a:r>
            <a:rPr lang="it-IT"/>
            <a:t> a report</a:t>
          </a:r>
        </a:p>
      </dgm:t>
    </dgm:pt>
    <dgm:pt modelId="{3DF47420-961D-4254-8458-5984CC67BC79}" type="parTrans" cxnId="{A036532E-0E45-41E3-9475-4230E0ED3A5B}">
      <dgm:prSet/>
      <dgm:spPr/>
      <dgm:t>
        <a:bodyPr/>
        <a:lstStyle/>
        <a:p>
          <a:endParaRPr lang="it-IT"/>
        </a:p>
      </dgm:t>
    </dgm:pt>
    <dgm:pt modelId="{4BE7F996-7577-4101-9905-6F1574B5450B}" type="sibTrans" cxnId="{A036532E-0E45-41E3-9475-4230E0ED3A5B}">
      <dgm:prSet/>
      <dgm:spPr/>
      <dgm:t>
        <a:bodyPr/>
        <a:lstStyle/>
        <a:p>
          <a:endParaRPr lang="it-IT"/>
        </a:p>
      </dgm:t>
    </dgm:pt>
    <dgm:pt modelId="{98939C32-7B27-42B7-8C90-AF2DFE3E361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it-IT">
              <a:latin typeface="Calibri"/>
            </a:rPr>
            <a:t>2) </a:t>
          </a:r>
          <a:r>
            <a:rPr lang="it-IT" err="1"/>
            <a:t>View</a:t>
          </a:r>
          <a:r>
            <a:rPr lang="it-IT"/>
            <a:t> last reports on </a:t>
          </a:r>
          <a:r>
            <a:rPr lang="it-IT" err="1"/>
            <a:t>map</a:t>
          </a:r>
          <a:endParaRPr lang="it-IT"/>
        </a:p>
      </dgm:t>
    </dgm:pt>
    <dgm:pt modelId="{09062A71-09D6-4C7C-9B63-9F184489862C}" type="parTrans" cxnId="{C3A44B9C-E5E1-4757-A11B-75E6471B068D}">
      <dgm:prSet/>
      <dgm:spPr/>
      <dgm:t>
        <a:bodyPr/>
        <a:lstStyle/>
        <a:p>
          <a:endParaRPr lang="it-IT"/>
        </a:p>
      </dgm:t>
    </dgm:pt>
    <dgm:pt modelId="{DAD291DA-2111-4D33-88BE-0A349667D4DC}" type="sibTrans" cxnId="{C3A44B9C-E5E1-4757-A11B-75E6471B068D}">
      <dgm:prSet/>
      <dgm:spPr/>
      <dgm:t>
        <a:bodyPr/>
        <a:lstStyle/>
        <a:p>
          <a:endParaRPr lang="it-IT"/>
        </a:p>
      </dgm:t>
    </dgm:pt>
    <dgm:pt modelId="{1862D309-D278-48B2-A52D-C3F818FD596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it-IT">
              <a:latin typeface="Calibri"/>
            </a:rPr>
            <a:t>3) </a:t>
          </a:r>
          <a:r>
            <a:rPr lang="it-IT"/>
            <a:t>Query the system</a:t>
          </a:r>
        </a:p>
      </dgm:t>
    </dgm:pt>
    <dgm:pt modelId="{6798ABA6-96D5-4D1B-9EE0-6E51275CC5EB}" type="parTrans" cxnId="{9ED37633-2C31-4606-B408-77E7997C836B}">
      <dgm:prSet/>
      <dgm:spPr/>
      <dgm:t>
        <a:bodyPr/>
        <a:lstStyle/>
        <a:p>
          <a:endParaRPr lang="it-IT"/>
        </a:p>
      </dgm:t>
    </dgm:pt>
    <dgm:pt modelId="{2CCCBBAB-CE2E-4B2B-94BD-A5A39F175874}" type="sibTrans" cxnId="{9ED37633-2C31-4606-B408-77E7997C836B}">
      <dgm:prSet/>
      <dgm:spPr/>
      <dgm:t>
        <a:bodyPr/>
        <a:lstStyle/>
        <a:p>
          <a:endParaRPr lang="it-IT"/>
        </a:p>
      </dgm:t>
    </dgm:pt>
    <dgm:pt modelId="{6090AD43-A530-4849-A47D-5D26EA0949C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it-IT">
              <a:latin typeface="Calibri"/>
            </a:rPr>
            <a:t>4</a:t>
          </a:r>
          <a:r>
            <a:rPr lang="it-IT"/>
            <a:t>) Give a feedback</a:t>
          </a:r>
          <a:endParaRPr lang="it-IT">
            <a:latin typeface="Calibri"/>
          </a:endParaRPr>
        </a:p>
      </dgm:t>
    </dgm:pt>
    <dgm:pt modelId="{3B8322BB-BA31-4EC2-BE71-32F063F6D909}" type="parTrans" cxnId="{605A1BE0-8EE2-F249-8D6F-2E20B2273F2E}">
      <dgm:prSet/>
      <dgm:spPr/>
    </dgm:pt>
    <dgm:pt modelId="{8B65A81F-6FEC-4843-B345-A0EB520D30CF}" type="sibTrans" cxnId="{605A1BE0-8EE2-F249-8D6F-2E20B2273F2E}">
      <dgm:prSet/>
      <dgm:spPr/>
    </dgm:pt>
    <dgm:pt modelId="{5E82D0F7-C7FE-4AD2-BCA0-6A276A063862}" type="pres">
      <dgm:prSet presAssocID="{91B664A5-7550-411E-BBEA-9F8E3EB06FBA}" presName="linear" presStyleCnt="0">
        <dgm:presLayoutVars>
          <dgm:animLvl val="lvl"/>
          <dgm:resizeHandles val="exact"/>
        </dgm:presLayoutVars>
      </dgm:prSet>
      <dgm:spPr/>
    </dgm:pt>
    <dgm:pt modelId="{784A2AA1-543F-45C1-99B5-B2BA12B37AC0}" type="pres">
      <dgm:prSet presAssocID="{3242A792-8E3A-4E35-BCCF-CC340BDFDA8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57693BB-A1EE-4570-ABA8-3473938468B9}" type="pres">
      <dgm:prSet presAssocID="{4BE7F996-7577-4101-9905-6F1574B5450B}" presName="spacer" presStyleCnt="0"/>
      <dgm:spPr/>
    </dgm:pt>
    <dgm:pt modelId="{9CDCB951-C032-4CBC-8A74-171C048CC0A7}" type="pres">
      <dgm:prSet presAssocID="{98939C32-7B27-42B7-8C90-AF2DFE3E36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EF3FEB-2C67-43ED-9074-82553A037A90}" type="pres">
      <dgm:prSet presAssocID="{DAD291DA-2111-4D33-88BE-0A349667D4DC}" presName="spacer" presStyleCnt="0"/>
      <dgm:spPr/>
    </dgm:pt>
    <dgm:pt modelId="{D53D5825-825D-43EE-97C3-4D27ABB37E92}" type="pres">
      <dgm:prSet presAssocID="{1862D309-D278-48B2-A52D-C3F818FD596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2912D8-DB92-4DE7-8884-B5E0EC840445}" type="pres">
      <dgm:prSet presAssocID="{2CCCBBAB-CE2E-4B2B-94BD-A5A39F175874}" presName="spacer" presStyleCnt="0"/>
      <dgm:spPr/>
    </dgm:pt>
    <dgm:pt modelId="{0F849A89-DC04-4113-A29A-7B96404877BD}" type="pres">
      <dgm:prSet presAssocID="{6090AD43-A530-4849-A47D-5D26EA0949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036532E-0E45-41E3-9475-4230E0ED3A5B}" srcId="{91B664A5-7550-411E-BBEA-9F8E3EB06FBA}" destId="{3242A792-8E3A-4E35-BCCF-CC340BDFDA8C}" srcOrd="0" destOrd="0" parTransId="{3DF47420-961D-4254-8458-5984CC67BC79}" sibTransId="{4BE7F996-7577-4101-9905-6F1574B5450B}"/>
    <dgm:cxn modelId="{9ED37633-2C31-4606-B408-77E7997C836B}" srcId="{91B664A5-7550-411E-BBEA-9F8E3EB06FBA}" destId="{1862D309-D278-48B2-A52D-C3F818FD5963}" srcOrd="2" destOrd="0" parTransId="{6798ABA6-96D5-4D1B-9EE0-6E51275CC5EB}" sibTransId="{2CCCBBAB-CE2E-4B2B-94BD-A5A39F175874}"/>
    <dgm:cxn modelId="{6D73998B-858B-4BBF-9663-506190D025BD}" type="presOf" srcId="{3242A792-8E3A-4E35-BCCF-CC340BDFDA8C}" destId="{784A2AA1-543F-45C1-99B5-B2BA12B37AC0}" srcOrd="0" destOrd="0" presId="urn:microsoft.com/office/officeart/2005/8/layout/vList2"/>
    <dgm:cxn modelId="{C3A44B9C-E5E1-4757-A11B-75E6471B068D}" srcId="{91B664A5-7550-411E-BBEA-9F8E3EB06FBA}" destId="{98939C32-7B27-42B7-8C90-AF2DFE3E361D}" srcOrd="1" destOrd="0" parTransId="{09062A71-09D6-4C7C-9B63-9F184489862C}" sibTransId="{DAD291DA-2111-4D33-88BE-0A349667D4DC}"/>
    <dgm:cxn modelId="{21BCCDBE-C97D-433B-A802-870C038DF6C6}" type="presOf" srcId="{1862D309-D278-48B2-A52D-C3F818FD5963}" destId="{D53D5825-825D-43EE-97C3-4D27ABB37E92}" srcOrd="0" destOrd="0" presId="urn:microsoft.com/office/officeart/2005/8/layout/vList2"/>
    <dgm:cxn modelId="{49696CC1-D498-4B45-A001-C201BC4C7880}" type="presOf" srcId="{91B664A5-7550-411E-BBEA-9F8E3EB06FBA}" destId="{5E82D0F7-C7FE-4AD2-BCA0-6A276A063862}" srcOrd="0" destOrd="0" presId="urn:microsoft.com/office/officeart/2005/8/layout/vList2"/>
    <dgm:cxn modelId="{605A1BE0-8EE2-F249-8D6F-2E20B2273F2E}" srcId="{91B664A5-7550-411E-BBEA-9F8E3EB06FBA}" destId="{6090AD43-A530-4849-A47D-5D26EA0949C7}" srcOrd="3" destOrd="0" parTransId="{3B8322BB-BA31-4EC2-BE71-32F063F6D909}" sibTransId="{8B65A81F-6FEC-4843-B345-A0EB520D30CF}"/>
    <dgm:cxn modelId="{EC0A22EA-5C85-5D40-8545-FEECD120A7EE}" type="presOf" srcId="{6090AD43-A530-4849-A47D-5D26EA0949C7}" destId="{0F849A89-DC04-4113-A29A-7B96404877BD}" srcOrd="0" destOrd="0" presId="urn:microsoft.com/office/officeart/2005/8/layout/vList2"/>
    <dgm:cxn modelId="{4DA2DEF4-8141-44D1-B867-A69D810A87D6}" type="presOf" srcId="{98939C32-7B27-42B7-8C90-AF2DFE3E361D}" destId="{9CDCB951-C032-4CBC-8A74-171C048CC0A7}" srcOrd="0" destOrd="0" presId="urn:microsoft.com/office/officeart/2005/8/layout/vList2"/>
    <dgm:cxn modelId="{7DA05DC1-E07B-4012-81A4-2D4749522F09}" type="presParOf" srcId="{5E82D0F7-C7FE-4AD2-BCA0-6A276A063862}" destId="{784A2AA1-543F-45C1-99B5-B2BA12B37AC0}" srcOrd="0" destOrd="0" presId="urn:microsoft.com/office/officeart/2005/8/layout/vList2"/>
    <dgm:cxn modelId="{0FA0B6D7-95C1-46D3-8121-FDD508F8398B}" type="presParOf" srcId="{5E82D0F7-C7FE-4AD2-BCA0-6A276A063862}" destId="{F57693BB-A1EE-4570-ABA8-3473938468B9}" srcOrd="1" destOrd="0" presId="urn:microsoft.com/office/officeart/2005/8/layout/vList2"/>
    <dgm:cxn modelId="{BA0BF77A-619B-40AC-9DD9-2BBB8A3C57BD}" type="presParOf" srcId="{5E82D0F7-C7FE-4AD2-BCA0-6A276A063862}" destId="{9CDCB951-C032-4CBC-8A74-171C048CC0A7}" srcOrd="2" destOrd="0" presId="urn:microsoft.com/office/officeart/2005/8/layout/vList2"/>
    <dgm:cxn modelId="{C4BD709F-A447-4B7A-8E6A-B2E39DC6FFBD}" type="presParOf" srcId="{5E82D0F7-C7FE-4AD2-BCA0-6A276A063862}" destId="{FBEF3FEB-2C67-43ED-9074-82553A037A90}" srcOrd="3" destOrd="0" presId="urn:microsoft.com/office/officeart/2005/8/layout/vList2"/>
    <dgm:cxn modelId="{104F2CA6-A868-40CE-A18F-EF126FC9BDEA}" type="presParOf" srcId="{5E82D0F7-C7FE-4AD2-BCA0-6A276A063862}" destId="{D53D5825-825D-43EE-97C3-4D27ABB37E92}" srcOrd="4" destOrd="0" presId="urn:microsoft.com/office/officeart/2005/8/layout/vList2"/>
    <dgm:cxn modelId="{33016810-A989-A946-A258-310417B82D1D}" type="presParOf" srcId="{5E82D0F7-C7FE-4AD2-BCA0-6A276A063862}" destId="{A82912D8-DB92-4DE7-8884-B5E0EC840445}" srcOrd="5" destOrd="0" presId="urn:microsoft.com/office/officeart/2005/8/layout/vList2"/>
    <dgm:cxn modelId="{24144B7A-FFCF-8147-93D3-7EF4BE2A99AB}" type="presParOf" srcId="{5E82D0F7-C7FE-4AD2-BCA0-6A276A063862}" destId="{0F849A89-DC04-4113-A29A-7B96404877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7C35F6-0BD6-4E7E-ADBA-A6CB59E79A9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FF2FE440-B70B-4837-923D-484EA9DA2BFC}">
      <dgm:prSet/>
      <dgm:spPr/>
      <dgm:t>
        <a:bodyPr/>
        <a:lstStyle/>
        <a:p>
          <a:r>
            <a:rPr lang="it-IT"/>
            <a:t>3 type of tests:</a:t>
          </a:r>
        </a:p>
      </dgm:t>
    </dgm:pt>
    <dgm:pt modelId="{5ABA55B8-CB0D-4F10-8372-98C57DCF84D0}" type="parTrans" cxnId="{49CD8549-6824-472C-92CF-D14CB83FB6A5}">
      <dgm:prSet/>
      <dgm:spPr/>
      <dgm:t>
        <a:bodyPr/>
        <a:lstStyle/>
        <a:p>
          <a:endParaRPr lang="it-IT"/>
        </a:p>
      </dgm:t>
    </dgm:pt>
    <dgm:pt modelId="{C1A32E79-B910-47B5-9E38-4DF67CE1787E}" type="sibTrans" cxnId="{49CD8549-6824-472C-92CF-D14CB83FB6A5}">
      <dgm:prSet/>
      <dgm:spPr/>
      <dgm:t>
        <a:bodyPr/>
        <a:lstStyle/>
        <a:p>
          <a:endParaRPr lang="it-IT"/>
        </a:p>
      </dgm:t>
    </dgm:pt>
    <dgm:pt modelId="{A51A89F2-8A00-40A1-BE61-01AED75AD398}">
      <dgm:prSet/>
      <dgm:spPr/>
      <dgm:t>
        <a:bodyPr/>
        <a:lstStyle/>
        <a:p>
          <a:r>
            <a:rPr lang="it-IT"/>
            <a:t>Unit: </a:t>
          </a:r>
        </a:p>
      </dgm:t>
    </dgm:pt>
    <dgm:pt modelId="{5A3E6001-8167-4786-8CE1-2F193588E6C2}" type="parTrans" cxnId="{3149B33D-2B1C-4B41-9658-CAA840340A29}">
      <dgm:prSet/>
      <dgm:spPr/>
      <dgm:t>
        <a:bodyPr/>
        <a:lstStyle/>
        <a:p>
          <a:endParaRPr lang="it-IT"/>
        </a:p>
      </dgm:t>
    </dgm:pt>
    <dgm:pt modelId="{2CC581D8-BE02-4D38-B286-A6017163EECF}" type="sibTrans" cxnId="{3149B33D-2B1C-4B41-9658-CAA840340A29}">
      <dgm:prSet/>
      <dgm:spPr/>
      <dgm:t>
        <a:bodyPr/>
        <a:lstStyle/>
        <a:p>
          <a:endParaRPr lang="it-IT"/>
        </a:p>
      </dgm:t>
    </dgm:pt>
    <dgm:pt modelId="{938F522C-DCC3-4E65-B9DC-CFBABF41AE9B}">
      <dgm:prSet/>
      <dgm:spPr/>
      <dgm:t>
        <a:bodyPr/>
        <a:lstStyle/>
        <a:p>
          <a:r>
            <a:rPr lang="it-IT"/>
            <a:t>To test managers</a:t>
          </a:r>
        </a:p>
      </dgm:t>
    </dgm:pt>
    <dgm:pt modelId="{006CC270-1632-4AC7-AEC6-37EB444DF6FF}" type="parTrans" cxnId="{32A76A5A-BD32-45F1-B5D9-EC5C6D285496}">
      <dgm:prSet/>
      <dgm:spPr/>
      <dgm:t>
        <a:bodyPr/>
        <a:lstStyle/>
        <a:p>
          <a:endParaRPr lang="it-IT"/>
        </a:p>
      </dgm:t>
    </dgm:pt>
    <dgm:pt modelId="{CEAD9D5B-D117-4FF9-B1A7-4AE7C1ABFCDF}" type="sibTrans" cxnId="{32A76A5A-BD32-45F1-B5D9-EC5C6D285496}">
      <dgm:prSet/>
      <dgm:spPr/>
      <dgm:t>
        <a:bodyPr/>
        <a:lstStyle/>
        <a:p>
          <a:endParaRPr lang="it-IT"/>
        </a:p>
      </dgm:t>
    </dgm:pt>
    <dgm:pt modelId="{007231BB-4227-41B1-8D90-E7DA73E40D6A}">
      <dgm:prSet/>
      <dgm:spPr/>
      <dgm:t>
        <a:bodyPr/>
        <a:lstStyle/>
        <a:p>
          <a:r>
            <a:rPr lang="it-IT"/>
            <a:t>Widget:</a:t>
          </a:r>
        </a:p>
      </dgm:t>
    </dgm:pt>
    <dgm:pt modelId="{437C08C9-B10F-49FC-93E7-1076D3B8979B}" type="parTrans" cxnId="{00AD69E2-9238-46D4-AE9A-8EB7F8576FB7}">
      <dgm:prSet/>
      <dgm:spPr/>
      <dgm:t>
        <a:bodyPr/>
        <a:lstStyle/>
        <a:p>
          <a:endParaRPr lang="it-IT"/>
        </a:p>
      </dgm:t>
    </dgm:pt>
    <dgm:pt modelId="{952F639B-2CFB-4A75-91DC-0FA9C5D02552}" type="sibTrans" cxnId="{00AD69E2-9238-46D4-AE9A-8EB7F8576FB7}">
      <dgm:prSet/>
      <dgm:spPr/>
      <dgm:t>
        <a:bodyPr/>
        <a:lstStyle/>
        <a:p>
          <a:endParaRPr lang="it-IT"/>
        </a:p>
      </dgm:t>
    </dgm:pt>
    <dgm:pt modelId="{1226C4F2-AC0C-487A-8177-7696D3E48B15}">
      <dgm:prSet/>
      <dgm:spPr/>
      <dgm:t>
        <a:bodyPr/>
        <a:lstStyle/>
        <a:p>
          <a:pPr rtl="0"/>
          <a:r>
            <a:rPr lang="it-IT">
              <a:latin typeface="Calibri"/>
            </a:rPr>
            <a:t>How they behave</a:t>
          </a:r>
          <a:endParaRPr lang="it-IT"/>
        </a:p>
      </dgm:t>
    </dgm:pt>
    <dgm:pt modelId="{6ADDC07E-85A2-4375-B03F-B22E634E93A3}" type="parTrans" cxnId="{1CF6B272-03AA-4830-8BAE-D837EF524C9C}">
      <dgm:prSet/>
      <dgm:spPr/>
      <dgm:t>
        <a:bodyPr/>
        <a:lstStyle/>
        <a:p>
          <a:endParaRPr lang="it-IT"/>
        </a:p>
      </dgm:t>
    </dgm:pt>
    <dgm:pt modelId="{A44D92B2-605A-4F0D-8244-AE207902B6C2}" type="sibTrans" cxnId="{1CF6B272-03AA-4830-8BAE-D837EF524C9C}">
      <dgm:prSet/>
      <dgm:spPr/>
      <dgm:t>
        <a:bodyPr/>
        <a:lstStyle/>
        <a:p>
          <a:endParaRPr lang="it-IT"/>
        </a:p>
      </dgm:t>
    </dgm:pt>
    <dgm:pt modelId="{F2BEDD4C-8ADA-4C9A-B63A-8EBDA160B0D9}">
      <dgm:prSet/>
      <dgm:spPr/>
      <dgm:t>
        <a:bodyPr/>
        <a:lstStyle/>
        <a:p>
          <a:r>
            <a:rPr lang="it-IT"/>
            <a:t>Integration:</a:t>
          </a:r>
        </a:p>
      </dgm:t>
    </dgm:pt>
    <dgm:pt modelId="{A33FCB12-CB48-45BE-994E-2A55C14BE3EA}" type="parTrans" cxnId="{DAB84383-671F-4A43-AA42-8E8F3BD70013}">
      <dgm:prSet/>
      <dgm:spPr/>
      <dgm:t>
        <a:bodyPr/>
        <a:lstStyle/>
        <a:p>
          <a:endParaRPr lang="it-IT"/>
        </a:p>
      </dgm:t>
    </dgm:pt>
    <dgm:pt modelId="{518C2114-7DDA-40FE-9A90-C8D04A45D9B1}" type="sibTrans" cxnId="{DAB84383-671F-4A43-AA42-8E8F3BD70013}">
      <dgm:prSet/>
      <dgm:spPr/>
      <dgm:t>
        <a:bodyPr/>
        <a:lstStyle/>
        <a:p>
          <a:endParaRPr lang="it-IT"/>
        </a:p>
      </dgm:t>
    </dgm:pt>
    <dgm:pt modelId="{7F01F4CD-3BE8-41D8-9546-DD3E2F593C7E}">
      <dgm:prSet/>
      <dgm:spPr/>
      <dgm:t>
        <a:bodyPr/>
        <a:lstStyle/>
        <a:p>
          <a:r>
            <a:rPr lang="it-IT"/>
            <a:t>Self-driven test (automatic)</a:t>
          </a:r>
        </a:p>
      </dgm:t>
    </dgm:pt>
    <dgm:pt modelId="{3FF426DC-7A90-4455-B71B-3EE7600E88FC}" type="parTrans" cxnId="{13D7D144-CC5F-4EFF-B065-A284EAFC2873}">
      <dgm:prSet/>
      <dgm:spPr/>
      <dgm:t>
        <a:bodyPr/>
        <a:lstStyle/>
        <a:p>
          <a:endParaRPr lang="it-IT"/>
        </a:p>
      </dgm:t>
    </dgm:pt>
    <dgm:pt modelId="{E2353DE4-0F56-4B14-94DD-96F5C75575AB}" type="sibTrans" cxnId="{13D7D144-CC5F-4EFF-B065-A284EAFC2873}">
      <dgm:prSet/>
      <dgm:spPr/>
      <dgm:t>
        <a:bodyPr/>
        <a:lstStyle/>
        <a:p>
          <a:endParaRPr lang="it-IT"/>
        </a:p>
      </dgm:t>
    </dgm:pt>
    <dgm:pt modelId="{11D1DFC2-00EA-4B3F-82D6-972A3DD2D271}" type="pres">
      <dgm:prSet presAssocID="{E27C35F6-0BD6-4E7E-ADBA-A6CB59E79A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AC91174-7BA5-47B0-82B6-96A358F784B4}" type="pres">
      <dgm:prSet presAssocID="{FF2FE440-B70B-4837-923D-484EA9DA2BFC}" presName="hierRoot1" presStyleCnt="0">
        <dgm:presLayoutVars>
          <dgm:hierBranch val="init"/>
        </dgm:presLayoutVars>
      </dgm:prSet>
      <dgm:spPr/>
    </dgm:pt>
    <dgm:pt modelId="{E6A6061A-3F87-4012-A9BF-6BF3CA6DA41A}" type="pres">
      <dgm:prSet presAssocID="{FF2FE440-B70B-4837-923D-484EA9DA2BFC}" presName="rootComposite1" presStyleCnt="0"/>
      <dgm:spPr/>
    </dgm:pt>
    <dgm:pt modelId="{C8154777-9297-4F5A-9D27-A776EE28B4F5}" type="pres">
      <dgm:prSet presAssocID="{FF2FE440-B70B-4837-923D-484EA9DA2BFC}" presName="rootText1" presStyleLbl="node0" presStyleIdx="0" presStyleCnt="1">
        <dgm:presLayoutVars>
          <dgm:chPref val="3"/>
        </dgm:presLayoutVars>
      </dgm:prSet>
      <dgm:spPr/>
    </dgm:pt>
    <dgm:pt modelId="{FABEA7C0-01AA-440F-AE0C-D2B1E4CC70DE}" type="pres">
      <dgm:prSet presAssocID="{FF2FE440-B70B-4837-923D-484EA9DA2BFC}" presName="rootConnector1" presStyleLbl="node1" presStyleIdx="0" presStyleCnt="0"/>
      <dgm:spPr/>
    </dgm:pt>
    <dgm:pt modelId="{729BF3F0-0049-45CD-AAC6-64E42554D4CD}" type="pres">
      <dgm:prSet presAssocID="{FF2FE440-B70B-4837-923D-484EA9DA2BFC}" presName="hierChild2" presStyleCnt="0"/>
      <dgm:spPr/>
    </dgm:pt>
    <dgm:pt modelId="{64DAAF74-6B93-40C1-A21A-A4C98D5052B8}" type="pres">
      <dgm:prSet presAssocID="{5A3E6001-8167-4786-8CE1-2F193588E6C2}" presName="Name64" presStyleLbl="parChTrans1D2" presStyleIdx="0" presStyleCnt="3"/>
      <dgm:spPr/>
    </dgm:pt>
    <dgm:pt modelId="{676D2B26-B28E-4425-A56C-CA2708B36926}" type="pres">
      <dgm:prSet presAssocID="{A51A89F2-8A00-40A1-BE61-01AED75AD398}" presName="hierRoot2" presStyleCnt="0">
        <dgm:presLayoutVars>
          <dgm:hierBranch val="init"/>
        </dgm:presLayoutVars>
      </dgm:prSet>
      <dgm:spPr/>
    </dgm:pt>
    <dgm:pt modelId="{1DDF9EFA-6D84-4BC4-9798-0AFE4A2D84B5}" type="pres">
      <dgm:prSet presAssocID="{A51A89F2-8A00-40A1-BE61-01AED75AD398}" presName="rootComposite" presStyleCnt="0"/>
      <dgm:spPr/>
    </dgm:pt>
    <dgm:pt modelId="{27089117-4E6B-40B3-BCEA-BAE933B704BB}" type="pres">
      <dgm:prSet presAssocID="{A51A89F2-8A00-40A1-BE61-01AED75AD398}" presName="rootText" presStyleLbl="node2" presStyleIdx="0" presStyleCnt="3">
        <dgm:presLayoutVars>
          <dgm:chPref val="3"/>
        </dgm:presLayoutVars>
      </dgm:prSet>
      <dgm:spPr/>
    </dgm:pt>
    <dgm:pt modelId="{4886A9A7-AFCB-486A-A4AC-366293AEE23D}" type="pres">
      <dgm:prSet presAssocID="{A51A89F2-8A00-40A1-BE61-01AED75AD398}" presName="rootConnector" presStyleLbl="node2" presStyleIdx="0" presStyleCnt="3"/>
      <dgm:spPr/>
    </dgm:pt>
    <dgm:pt modelId="{43C90713-C62C-4D67-B652-05FC8A6C0788}" type="pres">
      <dgm:prSet presAssocID="{A51A89F2-8A00-40A1-BE61-01AED75AD398}" presName="hierChild4" presStyleCnt="0"/>
      <dgm:spPr/>
    </dgm:pt>
    <dgm:pt modelId="{090F00BD-3C4B-41D5-96AB-420456463BFC}" type="pres">
      <dgm:prSet presAssocID="{006CC270-1632-4AC7-AEC6-37EB444DF6FF}" presName="Name64" presStyleLbl="parChTrans1D3" presStyleIdx="0" presStyleCnt="3"/>
      <dgm:spPr/>
    </dgm:pt>
    <dgm:pt modelId="{4BF9F782-1A18-4203-B291-D45B85E76D9D}" type="pres">
      <dgm:prSet presAssocID="{938F522C-DCC3-4E65-B9DC-CFBABF41AE9B}" presName="hierRoot2" presStyleCnt="0">
        <dgm:presLayoutVars>
          <dgm:hierBranch val="init"/>
        </dgm:presLayoutVars>
      </dgm:prSet>
      <dgm:spPr/>
    </dgm:pt>
    <dgm:pt modelId="{E3D8A761-8986-457C-8162-AA77DBE54F5E}" type="pres">
      <dgm:prSet presAssocID="{938F522C-DCC3-4E65-B9DC-CFBABF41AE9B}" presName="rootComposite" presStyleCnt="0"/>
      <dgm:spPr/>
    </dgm:pt>
    <dgm:pt modelId="{81A2FA5F-5CFA-4B52-A448-0B20A54E7113}" type="pres">
      <dgm:prSet presAssocID="{938F522C-DCC3-4E65-B9DC-CFBABF41AE9B}" presName="rootText" presStyleLbl="node3" presStyleIdx="0" presStyleCnt="3">
        <dgm:presLayoutVars>
          <dgm:chPref val="3"/>
        </dgm:presLayoutVars>
      </dgm:prSet>
      <dgm:spPr/>
    </dgm:pt>
    <dgm:pt modelId="{92D16447-DD71-4D31-B89E-E80E42CEC948}" type="pres">
      <dgm:prSet presAssocID="{938F522C-DCC3-4E65-B9DC-CFBABF41AE9B}" presName="rootConnector" presStyleLbl="node3" presStyleIdx="0" presStyleCnt="3"/>
      <dgm:spPr/>
    </dgm:pt>
    <dgm:pt modelId="{0D17E996-6492-4DC3-B111-B3F2353B0D80}" type="pres">
      <dgm:prSet presAssocID="{938F522C-DCC3-4E65-B9DC-CFBABF41AE9B}" presName="hierChild4" presStyleCnt="0"/>
      <dgm:spPr/>
    </dgm:pt>
    <dgm:pt modelId="{BCD0FF41-1735-4A00-A888-BBEA7A663E82}" type="pres">
      <dgm:prSet presAssocID="{938F522C-DCC3-4E65-B9DC-CFBABF41AE9B}" presName="hierChild5" presStyleCnt="0"/>
      <dgm:spPr/>
    </dgm:pt>
    <dgm:pt modelId="{FE33DB2A-E36F-44AE-9639-F02748C01D4D}" type="pres">
      <dgm:prSet presAssocID="{A51A89F2-8A00-40A1-BE61-01AED75AD398}" presName="hierChild5" presStyleCnt="0"/>
      <dgm:spPr/>
    </dgm:pt>
    <dgm:pt modelId="{0A493F88-4231-4489-8E55-450C81467C6D}" type="pres">
      <dgm:prSet presAssocID="{437C08C9-B10F-49FC-93E7-1076D3B8979B}" presName="Name64" presStyleLbl="parChTrans1D2" presStyleIdx="1" presStyleCnt="3"/>
      <dgm:spPr/>
    </dgm:pt>
    <dgm:pt modelId="{8E8EE660-FD99-4E0A-A242-56D2D80D2106}" type="pres">
      <dgm:prSet presAssocID="{007231BB-4227-41B1-8D90-E7DA73E40D6A}" presName="hierRoot2" presStyleCnt="0">
        <dgm:presLayoutVars>
          <dgm:hierBranch val="init"/>
        </dgm:presLayoutVars>
      </dgm:prSet>
      <dgm:spPr/>
    </dgm:pt>
    <dgm:pt modelId="{05D500E7-31BF-44F5-95A1-C7ECC33C2534}" type="pres">
      <dgm:prSet presAssocID="{007231BB-4227-41B1-8D90-E7DA73E40D6A}" presName="rootComposite" presStyleCnt="0"/>
      <dgm:spPr/>
    </dgm:pt>
    <dgm:pt modelId="{04DCAD16-2155-4404-92E4-E39AFE02B965}" type="pres">
      <dgm:prSet presAssocID="{007231BB-4227-41B1-8D90-E7DA73E40D6A}" presName="rootText" presStyleLbl="node2" presStyleIdx="1" presStyleCnt="3">
        <dgm:presLayoutVars>
          <dgm:chPref val="3"/>
        </dgm:presLayoutVars>
      </dgm:prSet>
      <dgm:spPr/>
    </dgm:pt>
    <dgm:pt modelId="{5F2B7787-9378-44D5-BEB2-E9DFF0F5075A}" type="pres">
      <dgm:prSet presAssocID="{007231BB-4227-41B1-8D90-E7DA73E40D6A}" presName="rootConnector" presStyleLbl="node2" presStyleIdx="1" presStyleCnt="3"/>
      <dgm:spPr/>
    </dgm:pt>
    <dgm:pt modelId="{2484980F-4658-43F5-B806-157B35C70FC8}" type="pres">
      <dgm:prSet presAssocID="{007231BB-4227-41B1-8D90-E7DA73E40D6A}" presName="hierChild4" presStyleCnt="0"/>
      <dgm:spPr/>
    </dgm:pt>
    <dgm:pt modelId="{6B3587F0-5430-472C-84E2-83820584C359}" type="pres">
      <dgm:prSet presAssocID="{6ADDC07E-85A2-4375-B03F-B22E634E93A3}" presName="Name64" presStyleLbl="parChTrans1D3" presStyleIdx="1" presStyleCnt="3"/>
      <dgm:spPr/>
    </dgm:pt>
    <dgm:pt modelId="{07E865B1-7643-4721-A98F-B023FB2D945D}" type="pres">
      <dgm:prSet presAssocID="{1226C4F2-AC0C-487A-8177-7696D3E48B15}" presName="hierRoot2" presStyleCnt="0">
        <dgm:presLayoutVars>
          <dgm:hierBranch val="init"/>
        </dgm:presLayoutVars>
      </dgm:prSet>
      <dgm:spPr/>
    </dgm:pt>
    <dgm:pt modelId="{985CA961-0572-446B-8891-9AC37C43062D}" type="pres">
      <dgm:prSet presAssocID="{1226C4F2-AC0C-487A-8177-7696D3E48B15}" presName="rootComposite" presStyleCnt="0"/>
      <dgm:spPr/>
    </dgm:pt>
    <dgm:pt modelId="{1EFF2068-67EB-4B3B-9062-5DD52EF07C3A}" type="pres">
      <dgm:prSet presAssocID="{1226C4F2-AC0C-487A-8177-7696D3E48B15}" presName="rootText" presStyleLbl="node3" presStyleIdx="1" presStyleCnt="3">
        <dgm:presLayoutVars>
          <dgm:chPref val="3"/>
        </dgm:presLayoutVars>
      </dgm:prSet>
      <dgm:spPr/>
    </dgm:pt>
    <dgm:pt modelId="{D5A39237-66F2-4E61-9B89-FE94C288A618}" type="pres">
      <dgm:prSet presAssocID="{1226C4F2-AC0C-487A-8177-7696D3E48B15}" presName="rootConnector" presStyleLbl="node3" presStyleIdx="1" presStyleCnt="3"/>
      <dgm:spPr/>
    </dgm:pt>
    <dgm:pt modelId="{D9521362-7714-4D2E-97E7-ACBAC717B9F1}" type="pres">
      <dgm:prSet presAssocID="{1226C4F2-AC0C-487A-8177-7696D3E48B15}" presName="hierChild4" presStyleCnt="0"/>
      <dgm:spPr/>
    </dgm:pt>
    <dgm:pt modelId="{FCE783F4-FDF6-4344-91AB-A739577658D2}" type="pres">
      <dgm:prSet presAssocID="{1226C4F2-AC0C-487A-8177-7696D3E48B15}" presName="hierChild5" presStyleCnt="0"/>
      <dgm:spPr/>
    </dgm:pt>
    <dgm:pt modelId="{6BE669DF-9094-4337-AA8B-65671EC329D0}" type="pres">
      <dgm:prSet presAssocID="{007231BB-4227-41B1-8D90-E7DA73E40D6A}" presName="hierChild5" presStyleCnt="0"/>
      <dgm:spPr/>
    </dgm:pt>
    <dgm:pt modelId="{F171ED07-D46C-427A-85A7-10076C54B640}" type="pres">
      <dgm:prSet presAssocID="{A33FCB12-CB48-45BE-994E-2A55C14BE3EA}" presName="Name64" presStyleLbl="parChTrans1D2" presStyleIdx="2" presStyleCnt="3"/>
      <dgm:spPr/>
    </dgm:pt>
    <dgm:pt modelId="{997074FA-0D6E-450E-9CC4-2A41FF79F197}" type="pres">
      <dgm:prSet presAssocID="{F2BEDD4C-8ADA-4C9A-B63A-8EBDA160B0D9}" presName="hierRoot2" presStyleCnt="0">
        <dgm:presLayoutVars>
          <dgm:hierBranch val="init"/>
        </dgm:presLayoutVars>
      </dgm:prSet>
      <dgm:spPr/>
    </dgm:pt>
    <dgm:pt modelId="{5E286A82-6ED9-4D56-9901-81ED81D981D4}" type="pres">
      <dgm:prSet presAssocID="{F2BEDD4C-8ADA-4C9A-B63A-8EBDA160B0D9}" presName="rootComposite" presStyleCnt="0"/>
      <dgm:spPr/>
    </dgm:pt>
    <dgm:pt modelId="{B26C7A86-EDB5-4CC1-AA06-44ECA0AEE1C4}" type="pres">
      <dgm:prSet presAssocID="{F2BEDD4C-8ADA-4C9A-B63A-8EBDA160B0D9}" presName="rootText" presStyleLbl="node2" presStyleIdx="2" presStyleCnt="3">
        <dgm:presLayoutVars>
          <dgm:chPref val="3"/>
        </dgm:presLayoutVars>
      </dgm:prSet>
      <dgm:spPr/>
    </dgm:pt>
    <dgm:pt modelId="{08CB125B-2EEA-4B0C-98D3-376E0865CA37}" type="pres">
      <dgm:prSet presAssocID="{F2BEDD4C-8ADA-4C9A-B63A-8EBDA160B0D9}" presName="rootConnector" presStyleLbl="node2" presStyleIdx="2" presStyleCnt="3"/>
      <dgm:spPr/>
    </dgm:pt>
    <dgm:pt modelId="{DB0B1751-C691-43BC-A2BD-F8CBFED4BDB1}" type="pres">
      <dgm:prSet presAssocID="{F2BEDD4C-8ADA-4C9A-B63A-8EBDA160B0D9}" presName="hierChild4" presStyleCnt="0"/>
      <dgm:spPr/>
    </dgm:pt>
    <dgm:pt modelId="{FB717B77-7122-4432-803A-A9472BF1BB8A}" type="pres">
      <dgm:prSet presAssocID="{3FF426DC-7A90-4455-B71B-3EE7600E88FC}" presName="Name64" presStyleLbl="parChTrans1D3" presStyleIdx="2" presStyleCnt="3"/>
      <dgm:spPr/>
    </dgm:pt>
    <dgm:pt modelId="{B9082A78-1DEA-4958-9D36-9F2272761626}" type="pres">
      <dgm:prSet presAssocID="{7F01F4CD-3BE8-41D8-9546-DD3E2F593C7E}" presName="hierRoot2" presStyleCnt="0">
        <dgm:presLayoutVars>
          <dgm:hierBranch val="init"/>
        </dgm:presLayoutVars>
      </dgm:prSet>
      <dgm:spPr/>
    </dgm:pt>
    <dgm:pt modelId="{E4C547E7-8599-431B-98D9-7E7ABE1B13B9}" type="pres">
      <dgm:prSet presAssocID="{7F01F4CD-3BE8-41D8-9546-DD3E2F593C7E}" presName="rootComposite" presStyleCnt="0"/>
      <dgm:spPr/>
    </dgm:pt>
    <dgm:pt modelId="{538BC502-598B-4E11-BF99-21E70BF6E13F}" type="pres">
      <dgm:prSet presAssocID="{7F01F4CD-3BE8-41D8-9546-DD3E2F593C7E}" presName="rootText" presStyleLbl="node3" presStyleIdx="2" presStyleCnt="3">
        <dgm:presLayoutVars>
          <dgm:chPref val="3"/>
        </dgm:presLayoutVars>
      </dgm:prSet>
      <dgm:spPr/>
    </dgm:pt>
    <dgm:pt modelId="{1955ABA6-9A52-492A-8A39-476241CC032B}" type="pres">
      <dgm:prSet presAssocID="{7F01F4CD-3BE8-41D8-9546-DD3E2F593C7E}" presName="rootConnector" presStyleLbl="node3" presStyleIdx="2" presStyleCnt="3"/>
      <dgm:spPr/>
    </dgm:pt>
    <dgm:pt modelId="{3D7014A5-5A28-4AB6-94A7-1A5AF7F4AE88}" type="pres">
      <dgm:prSet presAssocID="{7F01F4CD-3BE8-41D8-9546-DD3E2F593C7E}" presName="hierChild4" presStyleCnt="0"/>
      <dgm:spPr/>
    </dgm:pt>
    <dgm:pt modelId="{41FBEA67-C79A-4FDD-A6EE-62F69EB9D786}" type="pres">
      <dgm:prSet presAssocID="{7F01F4CD-3BE8-41D8-9546-DD3E2F593C7E}" presName="hierChild5" presStyleCnt="0"/>
      <dgm:spPr/>
    </dgm:pt>
    <dgm:pt modelId="{686A5099-BACF-4CD7-98BB-4BE0F2FF65A6}" type="pres">
      <dgm:prSet presAssocID="{F2BEDD4C-8ADA-4C9A-B63A-8EBDA160B0D9}" presName="hierChild5" presStyleCnt="0"/>
      <dgm:spPr/>
    </dgm:pt>
    <dgm:pt modelId="{F9105D26-FCAA-4354-931F-2D3D2C7040AC}" type="pres">
      <dgm:prSet presAssocID="{FF2FE440-B70B-4837-923D-484EA9DA2BFC}" presName="hierChild3" presStyleCnt="0"/>
      <dgm:spPr/>
    </dgm:pt>
  </dgm:ptLst>
  <dgm:cxnLst>
    <dgm:cxn modelId="{6994790C-A1A7-4B0F-844D-B90A6609407F}" type="presOf" srcId="{938F522C-DCC3-4E65-B9DC-CFBABF41AE9B}" destId="{92D16447-DD71-4D31-B89E-E80E42CEC948}" srcOrd="1" destOrd="0" presId="urn:microsoft.com/office/officeart/2009/3/layout/HorizontalOrganizationChart"/>
    <dgm:cxn modelId="{739D6F1B-1AA0-4BC1-9CB5-CE22E7024B95}" type="presOf" srcId="{7F01F4CD-3BE8-41D8-9546-DD3E2F593C7E}" destId="{1955ABA6-9A52-492A-8A39-476241CC032B}" srcOrd="1" destOrd="0" presId="urn:microsoft.com/office/officeart/2009/3/layout/HorizontalOrganizationChart"/>
    <dgm:cxn modelId="{039DB936-D7BB-43BE-9BA7-8D6210C1BD4C}" type="presOf" srcId="{6ADDC07E-85A2-4375-B03F-B22E634E93A3}" destId="{6B3587F0-5430-472C-84E2-83820584C359}" srcOrd="0" destOrd="0" presId="urn:microsoft.com/office/officeart/2009/3/layout/HorizontalOrganizationChart"/>
    <dgm:cxn modelId="{82708B37-4BB8-412B-BC08-2580EC4F9DA4}" type="presOf" srcId="{1226C4F2-AC0C-487A-8177-7696D3E48B15}" destId="{D5A39237-66F2-4E61-9B89-FE94C288A618}" srcOrd="1" destOrd="0" presId="urn:microsoft.com/office/officeart/2009/3/layout/HorizontalOrganizationChart"/>
    <dgm:cxn modelId="{0E75A93D-8D0A-43B7-8361-1BBDE593CAC8}" type="presOf" srcId="{A33FCB12-CB48-45BE-994E-2A55C14BE3EA}" destId="{F171ED07-D46C-427A-85A7-10076C54B640}" srcOrd="0" destOrd="0" presId="urn:microsoft.com/office/officeart/2009/3/layout/HorizontalOrganizationChart"/>
    <dgm:cxn modelId="{3149B33D-2B1C-4B41-9658-CAA840340A29}" srcId="{FF2FE440-B70B-4837-923D-484EA9DA2BFC}" destId="{A51A89F2-8A00-40A1-BE61-01AED75AD398}" srcOrd="0" destOrd="0" parTransId="{5A3E6001-8167-4786-8CE1-2F193588E6C2}" sibTransId="{2CC581D8-BE02-4D38-B286-A6017163EECF}"/>
    <dgm:cxn modelId="{4E675C63-5A48-4848-A98E-873C485A7C21}" type="presOf" srcId="{F2BEDD4C-8ADA-4C9A-B63A-8EBDA160B0D9}" destId="{B26C7A86-EDB5-4CC1-AA06-44ECA0AEE1C4}" srcOrd="0" destOrd="0" presId="urn:microsoft.com/office/officeart/2009/3/layout/HorizontalOrganizationChart"/>
    <dgm:cxn modelId="{444C8F43-FDE7-4B6A-85CD-7E914B64987E}" type="presOf" srcId="{FF2FE440-B70B-4837-923D-484EA9DA2BFC}" destId="{C8154777-9297-4F5A-9D27-A776EE28B4F5}" srcOrd="0" destOrd="0" presId="urn:microsoft.com/office/officeart/2009/3/layout/HorizontalOrganizationChart"/>
    <dgm:cxn modelId="{13D7D144-CC5F-4EFF-B065-A284EAFC2873}" srcId="{F2BEDD4C-8ADA-4C9A-B63A-8EBDA160B0D9}" destId="{7F01F4CD-3BE8-41D8-9546-DD3E2F593C7E}" srcOrd="0" destOrd="0" parTransId="{3FF426DC-7A90-4455-B71B-3EE7600E88FC}" sibTransId="{E2353DE4-0F56-4B14-94DD-96F5C75575AB}"/>
    <dgm:cxn modelId="{0CCD9E66-F1B2-42B1-B429-4C674982A847}" type="presOf" srcId="{006CC270-1632-4AC7-AEC6-37EB444DF6FF}" destId="{090F00BD-3C4B-41D5-96AB-420456463BFC}" srcOrd="0" destOrd="0" presId="urn:microsoft.com/office/officeart/2009/3/layout/HorizontalOrganizationChart"/>
    <dgm:cxn modelId="{49CD8549-6824-472C-92CF-D14CB83FB6A5}" srcId="{E27C35F6-0BD6-4E7E-ADBA-A6CB59E79A95}" destId="{FF2FE440-B70B-4837-923D-484EA9DA2BFC}" srcOrd="0" destOrd="0" parTransId="{5ABA55B8-CB0D-4F10-8372-98C57DCF84D0}" sibTransId="{C1A32E79-B910-47B5-9E38-4DF67CE1787E}"/>
    <dgm:cxn modelId="{0C265C4B-0CB4-4E96-BAA8-E11618086349}" type="presOf" srcId="{F2BEDD4C-8ADA-4C9A-B63A-8EBDA160B0D9}" destId="{08CB125B-2EEA-4B0C-98D3-376E0865CA37}" srcOrd="1" destOrd="0" presId="urn:microsoft.com/office/officeart/2009/3/layout/HorizontalOrganizationChart"/>
    <dgm:cxn modelId="{EC77524E-398B-4238-96D1-B04C17130FE7}" type="presOf" srcId="{A51A89F2-8A00-40A1-BE61-01AED75AD398}" destId="{4886A9A7-AFCB-486A-A4AC-366293AEE23D}" srcOrd="1" destOrd="0" presId="urn:microsoft.com/office/officeart/2009/3/layout/HorizontalOrganizationChart"/>
    <dgm:cxn modelId="{1CF6B272-03AA-4830-8BAE-D837EF524C9C}" srcId="{007231BB-4227-41B1-8D90-E7DA73E40D6A}" destId="{1226C4F2-AC0C-487A-8177-7696D3E48B15}" srcOrd="0" destOrd="0" parTransId="{6ADDC07E-85A2-4375-B03F-B22E634E93A3}" sibTransId="{A44D92B2-605A-4F0D-8244-AE207902B6C2}"/>
    <dgm:cxn modelId="{22DD0A56-4F40-4CC4-9F81-18D16191DF58}" type="presOf" srcId="{1226C4F2-AC0C-487A-8177-7696D3E48B15}" destId="{1EFF2068-67EB-4B3B-9062-5DD52EF07C3A}" srcOrd="0" destOrd="0" presId="urn:microsoft.com/office/officeart/2009/3/layout/HorizontalOrganizationChart"/>
    <dgm:cxn modelId="{32A76A5A-BD32-45F1-B5D9-EC5C6D285496}" srcId="{A51A89F2-8A00-40A1-BE61-01AED75AD398}" destId="{938F522C-DCC3-4E65-B9DC-CFBABF41AE9B}" srcOrd="0" destOrd="0" parTransId="{006CC270-1632-4AC7-AEC6-37EB444DF6FF}" sibTransId="{CEAD9D5B-D117-4FF9-B1A7-4AE7C1ABFCDF}"/>
    <dgm:cxn modelId="{2E7FD37A-86AE-4525-8F4E-14949A6BF3DB}" type="presOf" srcId="{437C08C9-B10F-49FC-93E7-1076D3B8979B}" destId="{0A493F88-4231-4489-8E55-450C81467C6D}" srcOrd="0" destOrd="0" presId="urn:microsoft.com/office/officeart/2009/3/layout/HorizontalOrganizationChart"/>
    <dgm:cxn modelId="{DAB84383-671F-4A43-AA42-8E8F3BD70013}" srcId="{FF2FE440-B70B-4837-923D-484EA9DA2BFC}" destId="{F2BEDD4C-8ADA-4C9A-B63A-8EBDA160B0D9}" srcOrd="2" destOrd="0" parTransId="{A33FCB12-CB48-45BE-994E-2A55C14BE3EA}" sibTransId="{518C2114-7DDA-40FE-9A90-C8D04A45D9B1}"/>
    <dgm:cxn modelId="{473ACA89-881D-47ED-89F5-6969A15C5D9A}" type="presOf" srcId="{938F522C-DCC3-4E65-B9DC-CFBABF41AE9B}" destId="{81A2FA5F-5CFA-4B52-A448-0B20A54E7113}" srcOrd="0" destOrd="0" presId="urn:microsoft.com/office/officeart/2009/3/layout/HorizontalOrganizationChart"/>
    <dgm:cxn modelId="{652E4291-9860-4759-9DAF-054EE8F853DE}" type="presOf" srcId="{FF2FE440-B70B-4837-923D-484EA9DA2BFC}" destId="{FABEA7C0-01AA-440F-AE0C-D2B1E4CC70DE}" srcOrd="1" destOrd="0" presId="urn:microsoft.com/office/officeart/2009/3/layout/HorizontalOrganizationChart"/>
    <dgm:cxn modelId="{D3F920AF-96FF-41A6-8EC7-527828AA869C}" type="presOf" srcId="{A51A89F2-8A00-40A1-BE61-01AED75AD398}" destId="{27089117-4E6B-40B3-BCEA-BAE933B704BB}" srcOrd="0" destOrd="0" presId="urn:microsoft.com/office/officeart/2009/3/layout/HorizontalOrganizationChart"/>
    <dgm:cxn modelId="{75555BB0-72DC-4B05-8166-101950AC92C3}" type="presOf" srcId="{007231BB-4227-41B1-8D90-E7DA73E40D6A}" destId="{04DCAD16-2155-4404-92E4-E39AFE02B965}" srcOrd="0" destOrd="0" presId="urn:microsoft.com/office/officeart/2009/3/layout/HorizontalOrganizationChart"/>
    <dgm:cxn modelId="{00AD69E2-9238-46D4-AE9A-8EB7F8576FB7}" srcId="{FF2FE440-B70B-4837-923D-484EA9DA2BFC}" destId="{007231BB-4227-41B1-8D90-E7DA73E40D6A}" srcOrd="1" destOrd="0" parTransId="{437C08C9-B10F-49FC-93E7-1076D3B8979B}" sibTransId="{952F639B-2CFB-4A75-91DC-0FA9C5D02552}"/>
    <dgm:cxn modelId="{3C8BF4E4-5A58-470E-993F-7DC3D9B3C100}" type="presOf" srcId="{007231BB-4227-41B1-8D90-E7DA73E40D6A}" destId="{5F2B7787-9378-44D5-BEB2-E9DFF0F5075A}" srcOrd="1" destOrd="0" presId="urn:microsoft.com/office/officeart/2009/3/layout/HorizontalOrganizationChart"/>
    <dgm:cxn modelId="{E28936E7-B16B-4B27-9726-9892FF1AB5F2}" type="presOf" srcId="{3FF426DC-7A90-4455-B71B-3EE7600E88FC}" destId="{FB717B77-7122-4432-803A-A9472BF1BB8A}" srcOrd="0" destOrd="0" presId="urn:microsoft.com/office/officeart/2009/3/layout/HorizontalOrganizationChart"/>
    <dgm:cxn modelId="{B35141E7-9C37-4B7E-911A-9832064DA388}" type="presOf" srcId="{E27C35F6-0BD6-4E7E-ADBA-A6CB59E79A95}" destId="{11D1DFC2-00EA-4B3F-82D6-972A3DD2D271}" srcOrd="0" destOrd="0" presId="urn:microsoft.com/office/officeart/2009/3/layout/HorizontalOrganizationChart"/>
    <dgm:cxn modelId="{D2AFFAEF-EC4F-45F0-B679-7F43AADAF53E}" type="presOf" srcId="{5A3E6001-8167-4786-8CE1-2F193588E6C2}" destId="{64DAAF74-6B93-40C1-A21A-A4C98D5052B8}" srcOrd="0" destOrd="0" presId="urn:microsoft.com/office/officeart/2009/3/layout/HorizontalOrganizationChart"/>
    <dgm:cxn modelId="{579274F0-D23F-4FE8-B116-407948F6B021}" type="presOf" srcId="{7F01F4CD-3BE8-41D8-9546-DD3E2F593C7E}" destId="{538BC502-598B-4E11-BF99-21E70BF6E13F}" srcOrd="0" destOrd="0" presId="urn:microsoft.com/office/officeart/2009/3/layout/HorizontalOrganizationChart"/>
    <dgm:cxn modelId="{5BF6152A-6837-4B68-AC73-2B1E79B07D89}" type="presParOf" srcId="{11D1DFC2-00EA-4B3F-82D6-972A3DD2D271}" destId="{FAC91174-7BA5-47B0-82B6-96A358F784B4}" srcOrd="0" destOrd="0" presId="urn:microsoft.com/office/officeart/2009/3/layout/HorizontalOrganizationChart"/>
    <dgm:cxn modelId="{B5B89FDE-EAEA-4495-9408-F0EBDBAC8A98}" type="presParOf" srcId="{FAC91174-7BA5-47B0-82B6-96A358F784B4}" destId="{E6A6061A-3F87-4012-A9BF-6BF3CA6DA41A}" srcOrd="0" destOrd="0" presId="urn:microsoft.com/office/officeart/2009/3/layout/HorizontalOrganizationChart"/>
    <dgm:cxn modelId="{87819C89-EC45-4419-9147-A427CC485F77}" type="presParOf" srcId="{E6A6061A-3F87-4012-A9BF-6BF3CA6DA41A}" destId="{C8154777-9297-4F5A-9D27-A776EE28B4F5}" srcOrd="0" destOrd="0" presId="urn:microsoft.com/office/officeart/2009/3/layout/HorizontalOrganizationChart"/>
    <dgm:cxn modelId="{9FB664B0-0E1D-4BD2-B55A-93A31CDD23E0}" type="presParOf" srcId="{E6A6061A-3F87-4012-A9BF-6BF3CA6DA41A}" destId="{FABEA7C0-01AA-440F-AE0C-D2B1E4CC70DE}" srcOrd="1" destOrd="0" presId="urn:microsoft.com/office/officeart/2009/3/layout/HorizontalOrganizationChart"/>
    <dgm:cxn modelId="{C53355B6-6288-454C-BA7F-FB08D90CEBC3}" type="presParOf" srcId="{FAC91174-7BA5-47B0-82B6-96A358F784B4}" destId="{729BF3F0-0049-45CD-AAC6-64E42554D4CD}" srcOrd="1" destOrd="0" presId="urn:microsoft.com/office/officeart/2009/3/layout/HorizontalOrganizationChart"/>
    <dgm:cxn modelId="{3CD051DD-33E4-46A3-BB7D-17285F6B64C7}" type="presParOf" srcId="{729BF3F0-0049-45CD-AAC6-64E42554D4CD}" destId="{64DAAF74-6B93-40C1-A21A-A4C98D5052B8}" srcOrd="0" destOrd="0" presId="urn:microsoft.com/office/officeart/2009/3/layout/HorizontalOrganizationChart"/>
    <dgm:cxn modelId="{99876D74-FAF1-421F-871C-9B60991178FA}" type="presParOf" srcId="{729BF3F0-0049-45CD-AAC6-64E42554D4CD}" destId="{676D2B26-B28E-4425-A56C-CA2708B36926}" srcOrd="1" destOrd="0" presId="urn:microsoft.com/office/officeart/2009/3/layout/HorizontalOrganizationChart"/>
    <dgm:cxn modelId="{1CDAFD62-F757-4FD5-87CC-53AF7E0E268E}" type="presParOf" srcId="{676D2B26-B28E-4425-A56C-CA2708B36926}" destId="{1DDF9EFA-6D84-4BC4-9798-0AFE4A2D84B5}" srcOrd="0" destOrd="0" presId="urn:microsoft.com/office/officeart/2009/3/layout/HorizontalOrganizationChart"/>
    <dgm:cxn modelId="{B0D44DDF-9E55-40A9-B87E-26B53206C5C8}" type="presParOf" srcId="{1DDF9EFA-6D84-4BC4-9798-0AFE4A2D84B5}" destId="{27089117-4E6B-40B3-BCEA-BAE933B704BB}" srcOrd="0" destOrd="0" presId="urn:microsoft.com/office/officeart/2009/3/layout/HorizontalOrganizationChart"/>
    <dgm:cxn modelId="{154CD3BD-869C-40AB-AFF5-B569CB6531BC}" type="presParOf" srcId="{1DDF9EFA-6D84-4BC4-9798-0AFE4A2D84B5}" destId="{4886A9A7-AFCB-486A-A4AC-366293AEE23D}" srcOrd="1" destOrd="0" presId="urn:microsoft.com/office/officeart/2009/3/layout/HorizontalOrganizationChart"/>
    <dgm:cxn modelId="{E15DF7FE-A49C-4560-8B76-5DAB3ADAE149}" type="presParOf" srcId="{676D2B26-B28E-4425-A56C-CA2708B36926}" destId="{43C90713-C62C-4D67-B652-05FC8A6C0788}" srcOrd="1" destOrd="0" presId="urn:microsoft.com/office/officeart/2009/3/layout/HorizontalOrganizationChart"/>
    <dgm:cxn modelId="{043102E9-6F57-4244-AA1B-EA347B5DCF0A}" type="presParOf" srcId="{43C90713-C62C-4D67-B652-05FC8A6C0788}" destId="{090F00BD-3C4B-41D5-96AB-420456463BFC}" srcOrd="0" destOrd="0" presId="urn:microsoft.com/office/officeart/2009/3/layout/HorizontalOrganizationChart"/>
    <dgm:cxn modelId="{25A08EAF-5FEC-444B-978C-32510ACEEFE6}" type="presParOf" srcId="{43C90713-C62C-4D67-B652-05FC8A6C0788}" destId="{4BF9F782-1A18-4203-B291-D45B85E76D9D}" srcOrd="1" destOrd="0" presId="urn:microsoft.com/office/officeart/2009/3/layout/HorizontalOrganizationChart"/>
    <dgm:cxn modelId="{4180CB5C-C642-4DD3-98B8-2ED383DD0BB2}" type="presParOf" srcId="{4BF9F782-1A18-4203-B291-D45B85E76D9D}" destId="{E3D8A761-8986-457C-8162-AA77DBE54F5E}" srcOrd="0" destOrd="0" presId="urn:microsoft.com/office/officeart/2009/3/layout/HorizontalOrganizationChart"/>
    <dgm:cxn modelId="{92B519AB-293D-4FD3-B1DE-2094D36160A1}" type="presParOf" srcId="{E3D8A761-8986-457C-8162-AA77DBE54F5E}" destId="{81A2FA5F-5CFA-4B52-A448-0B20A54E7113}" srcOrd="0" destOrd="0" presId="urn:microsoft.com/office/officeart/2009/3/layout/HorizontalOrganizationChart"/>
    <dgm:cxn modelId="{68757F68-B5E9-4C26-BEF6-A59BFC733DCE}" type="presParOf" srcId="{E3D8A761-8986-457C-8162-AA77DBE54F5E}" destId="{92D16447-DD71-4D31-B89E-E80E42CEC948}" srcOrd="1" destOrd="0" presId="urn:microsoft.com/office/officeart/2009/3/layout/HorizontalOrganizationChart"/>
    <dgm:cxn modelId="{B1405B07-5B1A-44E8-A16B-DA00C8B28F7F}" type="presParOf" srcId="{4BF9F782-1A18-4203-B291-D45B85E76D9D}" destId="{0D17E996-6492-4DC3-B111-B3F2353B0D80}" srcOrd="1" destOrd="0" presId="urn:microsoft.com/office/officeart/2009/3/layout/HorizontalOrganizationChart"/>
    <dgm:cxn modelId="{C142D802-BAE0-491C-B81C-D8FE6F36C036}" type="presParOf" srcId="{4BF9F782-1A18-4203-B291-D45B85E76D9D}" destId="{BCD0FF41-1735-4A00-A888-BBEA7A663E82}" srcOrd="2" destOrd="0" presId="urn:microsoft.com/office/officeart/2009/3/layout/HorizontalOrganizationChart"/>
    <dgm:cxn modelId="{CD315778-D4B9-46A0-88B6-C84DA9B74853}" type="presParOf" srcId="{676D2B26-B28E-4425-A56C-CA2708B36926}" destId="{FE33DB2A-E36F-44AE-9639-F02748C01D4D}" srcOrd="2" destOrd="0" presId="urn:microsoft.com/office/officeart/2009/3/layout/HorizontalOrganizationChart"/>
    <dgm:cxn modelId="{9EE8A580-97F7-4D33-95F7-84A724FD1E57}" type="presParOf" srcId="{729BF3F0-0049-45CD-AAC6-64E42554D4CD}" destId="{0A493F88-4231-4489-8E55-450C81467C6D}" srcOrd="2" destOrd="0" presId="urn:microsoft.com/office/officeart/2009/3/layout/HorizontalOrganizationChart"/>
    <dgm:cxn modelId="{5EF7F885-3B3B-42A6-BB6D-AFA7486DB849}" type="presParOf" srcId="{729BF3F0-0049-45CD-AAC6-64E42554D4CD}" destId="{8E8EE660-FD99-4E0A-A242-56D2D80D2106}" srcOrd="3" destOrd="0" presId="urn:microsoft.com/office/officeart/2009/3/layout/HorizontalOrganizationChart"/>
    <dgm:cxn modelId="{A40DDCD2-1F4A-419C-8549-34B07DD13361}" type="presParOf" srcId="{8E8EE660-FD99-4E0A-A242-56D2D80D2106}" destId="{05D500E7-31BF-44F5-95A1-C7ECC33C2534}" srcOrd="0" destOrd="0" presId="urn:microsoft.com/office/officeart/2009/3/layout/HorizontalOrganizationChart"/>
    <dgm:cxn modelId="{30AB936E-AA97-4B2B-B074-72D2E124D223}" type="presParOf" srcId="{05D500E7-31BF-44F5-95A1-C7ECC33C2534}" destId="{04DCAD16-2155-4404-92E4-E39AFE02B965}" srcOrd="0" destOrd="0" presId="urn:microsoft.com/office/officeart/2009/3/layout/HorizontalOrganizationChart"/>
    <dgm:cxn modelId="{D9771243-CAA3-480E-B104-8A10E11973C7}" type="presParOf" srcId="{05D500E7-31BF-44F5-95A1-C7ECC33C2534}" destId="{5F2B7787-9378-44D5-BEB2-E9DFF0F5075A}" srcOrd="1" destOrd="0" presId="urn:microsoft.com/office/officeart/2009/3/layout/HorizontalOrganizationChart"/>
    <dgm:cxn modelId="{A5BE3C16-BEE2-4BF5-BDDC-1EFCEBC673EB}" type="presParOf" srcId="{8E8EE660-FD99-4E0A-A242-56D2D80D2106}" destId="{2484980F-4658-43F5-B806-157B35C70FC8}" srcOrd="1" destOrd="0" presId="urn:microsoft.com/office/officeart/2009/3/layout/HorizontalOrganizationChart"/>
    <dgm:cxn modelId="{7EC15171-3975-488F-831A-347B75B9C401}" type="presParOf" srcId="{2484980F-4658-43F5-B806-157B35C70FC8}" destId="{6B3587F0-5430-472C-84E2-83820584C359}" srcOrd="0" destOrd="0" presId="urn:microsoft.com/office/officeart/2009/3/layout/HorizontalOrganizationChart"/>
    <dgm:cxn modelId="{DF3936A8-046B-4D10-82F2-61E0B67713B6}" type="presParOf" srcId="{2484980F-4658-43F5-B806-157B35C70FC8}" destId="{07E865B1-7643-4721-A98F-B023FB2D945D}" srcOrd="1" destOrd="0" presId="urn:microsoft.com/office/officeart/2009/3/layout/HorizontalOrganizationChart"/>
    <dgm:cxn modelId="{1DDA385A-8F16-4669-BF05-A3771472A669}" type="presParOf" srcId="{07E865B1-7643-4721-A98F-B023FB2D945D}" destId="{985CA961-0572-446B-8891-9AC37C43062D}" srcOrd="0" destOrd="0" presId="urn:microsoft.com/office/officeart/2009/3/layout/HorizontalOrganizationChart"/>
    <dgm:cxn modelId="{F8D2787C-5CF1-4C55-93C4-4E1C9509B8ED}" type="presParOf" srcId="{985CA961-0572-446B-8891-9AC37C43062D}" destId="{1EFF2068-67EB-4B3B-9062-5DD52EF07C3A}" srcOrd="0" destOrd="0" presId="urn:microsoft.com/office/officeart/2009/3/layout/HorizontalOrganizationChart"/>
    <dgm:cxn modelId="{7EC656BE-9938-4215-BCCE-C6835D9733FC}" type="presParOf" srcId="{985CA961-0572-446B-8891-9AC37C43062D}" destId="{D5A39237-66F2-4E61-9B89-FE94C288A618}" srcOrd="1" destOrd="0" presId="urn:microsoft.com/office/officeart/2009/3/layout/HorizontalOrganizationChart"/>
    <dgm:cxn modelId="{0741A9D5-6D14-4D23-A4FB-A3FC944C34F1}" type="presParOf" srcId="{07E865B1-7643-4721-A98F-B023FB2D945D}" destId="{D9521362-7714-4D2E-97E7-ACBAC717B9F1}" srcOrd="1" destOrd="0" presId="urn:microsoft.com/office/officeart/2009/3/layout/HorizontalOrganizationChart"/>
    <dgm:cxn modelId="{09D6F827-5FC2-4720-83B7-6AC7FE4E458E}" type="presParOf" srcId="{07E865B1-7643-4721-A98F-B023FB2D945D}" destId="{FCE783F4-FDF6-4344-91AB-A739577658D2}" srcOrd="2" destOrd="0" presId="urn:microsoft.com/office/officeart/2009/3/layout/HorizontalOrganizationChart"/>
    <dgm:cxn modelId="{BF801CC7-A53F-4D7E-92B5-8FE074AF8426}" type="presParOf" srcId="{8E8EE660-FD99-4E0A-A242-56D2D80D2106}" destId="{6BE669DF-9094-4337-AA8B-65671EC329D0}" srcOrd="2" destOrd="0" presId="urn:microsoft.com/office/officeart/2009/3/layout/HorizontalOrganizationChart"/>
    <dgm:cxn modelId="{42A5267D-99C8-4D28-A205-26CD04BCF7A5}" type="presParOf" srcId="{729BF3F0-0049-45CD-AAC6-64E42554D4CD}" destId="{F171ED07-D46C-427A-85A7-10076C54B640}" srcOrd="4" destOrd="0" presId="urn:microsoft.com/office/officeart/2009/3/layout/HorizontalOrganizationChart"/>
    <dgm:cxn modelId="{5265394C-DD05-4DF0-B8A5-81E493231F9F}" type="presParOf" srcId="{729BF3F0-0049-45CD-AAC6-64E42554D4CD}" destId="{997074FA-0D6E-450E-9CC4-2A41FF79F197}" srcOrd="5" destOrd="0" presId="urn:microsoft.com/office/officeart/2009/3/layout/HorizontalOrganizationChart"/>
    <dgm:cxn modelId="{DCFE26D9-F93B-477B-8071-96AF95235725}" type="presParOf" srcId="{997074FA-0D6E-450E-9CC4-2A41FF79F197}" destId="{5E286A82-6ED9-4D56-9901-81ED81D981D4}" srcOrd="0" destOrd="0" presId="urn:microsoft.com/office/officeart/2009/3/layout/HorizontalOrganizationChart"/>
    <dgm:cxn modelId="{C076A861-25B4-417E-BD77-AB57C3D3B042}" type="presParOf" srcId="{5E286A82-6ED9-4D56-9901-81ED81D981D4}" destId="{B26C7A86-EDB5-4CC1-AA06-44ECA0AEE1C4}" srcOrd="0" destOrd="0" presId="urn:microsoft.com/office/officeart/2009/3/layout/HorizontalOrganizationChart"/>
    <dgm:cxn modelId="{B5EFC137-06A5-4D0A-B239-44B936E26B4A}" type="presParOf" srcId="{5E286A82-6ED9-4D56-9901-81ED81D981D4}" destId="{08CB125B-2EEA-4B0C-98D3-376E0865CA37}" srcOrd="1" destOrd="0" presId="urn:microsoft.com/office/officeart/2009/3/layout/HorizontalOrganizationChart"/>
    <dgm:cxn modelId="{75D82FBE-4E7D-4D35-A772-9DCA00D2D65F}" type="presParOf" srcId="{997074FA-0D6E-450E-9CC4-2A41FF79F197}" destId="{DB0B1751-C691-43BC-A2BD-F8CBFED4BDB1}" srcOrd="1" destOrd="0" presId="urn:microsoft.com/office/officeart/2009/3/layout/HorizontalOrganizationChart"/>
    <dgm:cxn modelId="{04D2BE31-8716-4A2D-95F1-D89ABECDAAA0}" type="presParOf" srcId="{DB0B1751-C691-43BC-A2BD-F8CBFED4BDB1}" destId="{FB717B77-7122-4432-803A-A9472BF1BB8A}" srcOrd="0" destOrd="0" presId="urn:microsoft.com/office/officeart/2009/3/layout/HorizontalOrganizationChart"/>
    <dgm:cxn modelId="{17E7BD39-22EC-433E-854C-D5CD9972678C}" type="presParOf" srcId="{DB0B1751-C691-43BC-A2BD-F8CBFED4BDB1}" destId="{B9082A78-1DEA-4958-9D36-9F2272761626}" srcOrd="1" destOrd="0" presId="urn:microsoft.com/office/officeart/2009/3/layout/HorizontalOrganizationChart"/>
    <dgm:cxn modelId="{D056A02F-46E7-4E37-A70A-0A395E3EB9C5}" type="presParOf" srcId="{B9082A78-1DEA-4958-9D36-9F2272761626}" destId="{E4C547E7-8599-431B-98D9-7E7ABE1B13B9}" srcOrd="0" destOrd="0" presId="urn:microsoft.com/office/officeart/2009/3/layout/HorizontalOrganizationChart"/>
    <dgm:cxn modelId="{09E5349B-86B0-46AB-8D5D-CBD64E7BDACC}" type="presParOf" srcId="{E4C547E7-8599-431B-98D9-7E7ABE1B13B9}" destId="{538BC502-598B-4E11-BF99-21E70BF6E13F}" srcOrd="0" destOrd="0" presId="urn:microsoft.com/office/officeart/2009/3/layout/HorizontalOrganizationChart"/>
    <dgm:cxn modelId="{B1C5DBE2-F3FB-4B65-B608-D4853A5D7735}" type="presParOf" srcId="{E4C547E7-8599-431B-98D9-7E7ABE1B13B9}" destId="{1955ABA6-9A52-492A-8A39-476241CC032B}" srcOrd="1" destOrd="0" presId="urn:microsoft.com/office/officeart/2009/3/layout/HorizontalOrganizationChart"/>
    <dgm:cxn modelId="{80750CEE-B8C0-443C-A2DB-2C7C9166F8F7}" type="presParOf" srcId="{B9082A78-1DEA-4958-9D36-9F2272761626}" destId="{3D7014A5-5A28-4AB6-94A7-1A5AF7F4AE88}" srcOrd="1" destOrd="0" presId="urn:microsoft.com/office/officeart/2009/3/layout/HorizontalOrganizationChart"/>
    <dgm:cxn modelId="{FFC4E169-9F00-4522-A378-E6D4D6ED5725}" type="presParOf" srcId="{B9082A78-1DEA-4958-9D36-9F2272761626}" destId="{41FBEA67-C79A-4FDD-A6EE-62F69EB9D786}" srcOrd="2" destOrd="0" presId="urn:microsoft.com/office/officeart/2009/3/layout/HorizontalOrganizationChart"/>
    <dgm:cxn modelId="{B76811EC-FCEB-48BA-BA9F-4A207DEC7688}" type="presParOf" srcId="{997074FA-0D6E-450E-9CC4-2A41FF79F197}" destId="{686A5099-BACF-4CD7-98BB-4BE0F2FF65A6}" srcOrd="2" destOrd="0" presId="urn:microsoft.com/office/officeart/2009/3/layout/HorizontalOrganizationChart"/>
    <dgm:cxn modelId="{993F2C88-9C54-43AC-81DB-398D4643E772}" type="presParOf" srcId="{FAC91174-7BA5-47B0-82B6-96A358F784B4}" destId="{F9105D26-FCAA-4354-931F-2D3D2C7040A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F18BF-8FF9-441E-B1D4-A6796FFC9F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82DC377-CE30-47B5-AA22-16E14AF543B5}">
      <dgm:prSet/>
      <dgm:spPr/>
      <dgm:t>
        <a:bodyPr/>
        <a:lstStyle/>
        <a:p>
          <a:r>
            <a:rPr lang="it-IT"/>
            <a:t>6) </a:t>
          </a:r>
          <a:r>
            <a:rPr lang="it-IT" err="1"/>
            <a:t>Identify</a:t>
          </a:r>
          <a:r>
            <a:rPr lang="it-IT"/>
            <a:t> </a:t>
          </a:r>
          <a:r>
            <a:rPr lang="it-IT" err="1"/>
            <a:t>potentially</a:t>
          </a:r>
          <a:r>
            <a:rPr lang="it-IT"/>
            <a:t> </a:t>
          </a:r>
          <a:r>
            <a:rPr lang="it-IT" err="1"/>
            <a:t>unsafe</a:t>
          </a:r>
          <a:r>
            <a:rPr lang="it-IT"/>
            <a:t> </a:t>
          </a:r>
          <a:r>
            <a:rPr lang="it-IT" err="1"/>
            <a:t>areas</a:t>
          </a:r>
          <a:endParaRPr lang="it-IT"/>
        </a:p>
      </dgm:t>
    </dgm:pt>
    <dgm:pt modelId="{D7E5CE3B-64C6-4E7A-800D-C9A873139506}" type="parTrans" cxnId="{36B7BD2F-0024-4031-833A-A123BC0E589B}">
      <dgm:prSet/>
      <dgm:spPr/>
      <dgm:t>
        <a:bodyPr/>
        <a:lstStyle/>
        <a:p>
          <a:endParaRPr lang="it-IT"/>
        </a:p>
      </dgm:t>
    </dgm:pt>
    <dgm:pt modelId="{157A0FA8-FDEC-496C-A00A-FC9F47D28D2E}" type="sibTrans" cxnId="{36B7BD2F-0024-4031-833A-A123BC0E589B}">
      <dgm:prSet/>
      <dgm:spPr/>
      <dgm:t>
        <a:bodyPr/>
        <a:lstStyle/>
        <a:p>
          <a:endParaRPr lang="it-IT"/>
        </a:p>
      </dgm:t>
    </dgm:pt>
    <dgm:pt modelId="{5C826B63-DC06-4421-A507-B5574070BCA3}">
      <dgm:prSet/>
      <dgm:spPr/>
      <dgm:t>
        <a:bodyPr/>
        <a:lstStyle/>
        <a:p>
          <a:r>
            <a:rPr lang="it-IT"/>
            <a:t>7) </a:t>
          </a:r>
          <a:r>
            <a:rPr lang="it-IT" err="1"/>
            <a:t>Suggest</a:t>
          </a:r>
          <a:r>
            <a:rPr lang="it-IT"/>
            <a:t> </a:t>
          </a:r>
          <a:r>
            <a:rPr lang="it-IT" err="1"/>
            <a:t>possible</a:t>
          </a:r>
          <a:r>
            <a:rPr lang="it-IT"/>
            <a:t> </a:t>
          </a:r>
          <a:r>
            <a:rPr lang="it-IT" err="1"/>
            <a:t>interventions</a:t>
          </a:r>
          <a:endParaRPr lang="it-IT"/>
        </a:p>
      </dgm:t>
    </dgm:pt>
    <dgm:pt modelId="{1010B1DD-8564-4DAD-808D-DEE150C42104}" type="parTrans" cxnId="{79C7D010-35B7-49C6-BB86-D03497D45501}">
      <dgm:prSet/>
      <dgm:spPr/>
      <dgm:t>
        <a:bodyPr/>
        <a:lstStyle/>
        <a:p>
          <a:endParaRPr lang="it-IT"/>
        </a:p>
      </dgm:t>
    </dgm:pt>
    <dgm:pt modelId="{D62C93BB-1DF3-45B3-8F46-0FE309290680}" type="sibTrans" cxnId="{79C7D010-35B7-49C6-BB86-D03497D45501}">
      <dgm:prSet/>
      <dgm:spPr/>
      <dgm:t>
        <a:bodyPr/>
        <a:lstStyle/>
        <a:p>
          <a:endParaRPr lang="it-IT"/>
        </a:p>
      </dgm:t>
    </dgm:pt>
    <dgm:pt modelId="{E45DDC66-243A-40E6-AC0F-BC7F498B103D}">
      <dgm:prSet/>
      <dgm:spPr/>
      <dgm:t>
        <a:bodyPr/>
        <a:lstStyle/>
        <a:p>
          <a:r>
            <a:rPr lang="it-IT"/>
            <a:t>8) Build </a:t>
          </a:r>
          <a:r>
            <a:rPr lang="it-IT" err="1"/>
            <a:t>statistics</a:t>
          </a:r>
          <a:endParaRPr lang="it-IT"/>
        </a:p>
      </dgm:t>
    </dgm:pt>
    <dgm:pt modelId="{CDDF266A-ABE3-418E-A45A-D42E1F1335CA}" type="parTrans" cxnId="{BA99FF86-CD5F-432B-BE57-7687F51E9FFE}">
      <dgm:prSet/>
      <dgm:spPr/>
      <dgm:t>
        <a:bodyPr/>
        <a:lstStyle/>
        <a:p>
          <a:endParaRPr lang="it-IT"/>
        </a:p>
      </dgm:t>
    </dgm:pt>
    <dgm:pt modelId="{772CDA0C-01B3-46DC-A5DD-B2D9A72D68BC}" type="sibTrans" cxnId="{BA99FF86-CD5F-432B-BE57-7687F51E9FFE}">
      <dgm:prSet/>
      <dgm:spPr/>
      <dgm:t>
        <a:bodyPr/>
        <a:lstStyle/>
        <a:p>
          <a:endParaRPr lang="it-IT"/>
        </a:p>
      </dgm:t>
    </dgm:pt>
    <dgm:pt modelId="{6673B767-3596-44DF-A01A-619F74639A5A}">
      <dgm:prSet phldr="0"/>
      <dgm:spPr/>
      <dgm:t>
        <a:bodyPr/>
        <a:lstStyle/>
        <a:p>
          <a:pPr rtl="0"/>
          <a:r>
            <a:rPr lang="it-IT">
              <a:latin typeface="Calibri"/>
            </a:rPr>
            <a:t>5) Show</a:t>
          </a:r>
          <a:r>
            <a:rPr lang="it-IT"/>
            <a:t>/</a:t>
          </a:r>
          <a:r>
            <a:rPr lang="it-IT" err="1"/>
            <a:t>hide</a:t>
          </a:r>
          <a:r>
            <a:rPr lang="it-IT"/>
            <a:t> sensitive </a:t>
          </a:r>
          <a:r>
            <a:rPr lang="it-IT">
              <a:latin typeface="Calibri"/>
            </a:rPr>
            <a:t>information</a:t>
          </a:r>
          <a:endParaRPr lang="it-IT" b="0" i="0" u="none" strike="noStrike" cap="none" baseline="0" noProof="0">
            <a:solidFill>
              <a:srgbClr val="010000"/>
            </a:solidFill>
            <a:latin typeface="Calibri"/>
            <a:cs typeface="Calibri"/>
          </a:endParaRPr>
        </a:p>
      </dgm:t>
    </dgm:pt>
    <dgm:pt modelId="{53F8F31A-7329-4D78-9118-B4C0FEC58EF0}" type="parTrans" cxnId="{2A999042-890F-9C4B-B9E7-BB203E4CB740}">
      <dgm:prSet/>
      <dgm:spPr/>
    </dgm:pt>
    <dgm:pt modelId="{D558611E-B1D2-488A-B033-FA54CC17CF85}" type="sibTrans" cxnId="{2A999042-890F-9C4B-B9E7-BB203E4CB740}">
      <dgm:prSet/>
      <dgm:spPr/>
    </dgm:pt>
    <dgm:pt modelId="{90174E7F-A5D1-46BF-BC96-71B5B1957CAD}" type="pres">
      <dgm:prSet presAssocID="{69DF18BF-8FF9-441E-B1D4-A6796FFC9FA4}" presName="linear" presStyleCnt="0">
        <dgm:presLayoutVars>
          <dgm:animLvl val="lvl"/>
          <dgm:resizeHandles val="exact"/>
        </dgm:presLayoutVars>
      </dgm:prSet>
      <dgm:spPr/>
    </dgm:pt>
    <dgm:pt modelId="{DB6D1C4C-5C59-441B-914F-E86750E5365B}" type="pres">
      <dgm:prSet presAssocID="{6673B767-3596-44DF-A01A-619F74639A5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27B6B1-33A5-4D34-B386-E18F788E1D25}" type="pres">
      <dgm:prSet presAssocID="{D558611E-B1D2-488A-B033-FA54CC17CF85}" presName="spacer" presStyleCnt="0"/>
      <dgm:spPr/>
    </dgm:pt>
    <dgm:pt modelId="{35E765D8-C2FA-4645-B8A7-F1EA76947821}" type="pres">
      <dgm:prSet presAssocID="{382DC377-CE30-47B5-AA22-16E14AF543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2892CE-3B4A-4D80-83A6-BD7B32BD4805}" type="pres">
      <dgm:prSet presAssocID="{157A0FA8-FDEC-496C-A00A-FC9F47D28D2E}" presName="spacer" presStyleCnt="0"/>
      <dgm:spPr/>
    </dgm:pt>
    <dgm:pt modelId="{01B21F85-7F68-46AB-B03C-84C851F108FD}" type="pres">
      <dgm:prSet presAssocID="{5C826B63-DC06-4421-A507-B5574070BC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CDE646-8B09-45C9-A690-B9958ACF8BD4}" type="pres">
      <dgm:prSet presAssocID="{D62C93BB-1DF3-45B3-8F46-0FE309290680}" presName="spacer" presStyleCnt="0"/>
      <dgm:spPr/>
    </dgm:pt>
    <dgm:pt modelId="{B47A5666-12FF-46CC-9D9E-5AA344F4676C}" type="pres">
      <dgm:prSet presAssocID="{E45DDC66-243A-40E6-AC0F-BC7F498B103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7ECF09-9065-460F-AC3D-D4E50C961B21}" type="presOf" srcId="{E45DDC66-243A-40E6-AC0F-BC7F498B103D}" destId="{B47A5666-12FF-46CC-9D9E-5AA344F4676C}" srcOrd="0" destOrd="0" presId="urn:microsoft.com/office/officeart/2005/8/layout/vList2"/>
    <dgm:cxn modelId="{79C7D010-35B7-49C6-BB86-D03497D45501}" srcId="{69DF18BF-8FF9-441E-B1D4-A6796FFC9FA4}" destId="{5C826B63-DC06-4421-A507-B5574070BCA3}" srcOrd="2" destOrd="0" parTransId="{1010B1DD-8564-4DAD-808D-DEE150C42104}" sibTransId="{D62C93BB-1DF3-45B3-8F46-0FE309290680}"/>
    <dgm:cxn modelId="{9D5CDB20-FC58-49E5-B07E-2DCBB9D2DC5E}" type="presOf" srcId="{69DF18BF-8FF9-441E-B1D4-A6796FFC9FA4}" destId="{90174E7F-A5D1-46BF-BC96-71B5B1957CAD}" srcOrd="0" destOrd="0" presId="urn:microsoft.com/office/officeart/2005/8/layout/vList2"/>
    <dgm:cxn modelId="{36B7BD2F-0024-4031-833A-A123BC0E589B}" srcId="{69DF18BF-8FF9-441E-B1D4-A6796FFC9FA4}" destId="{382DC377-CE30-47B5-AA22-16E14AF543B5}" srcOrd="1" destOrd="0" parTransId="{D7E5CE3B-64C6-4E7A-800D-C9A873139506}" sibTransId="{157A0FA8-FDEC-496C-A00A-FC9F47D28D2E}"/>
    <dgm:cxn modelId="{2A999042-890F-9C4B-B9E7-BB203E4CB740}" srcId="{69DF18BF-8FF9-441E-B1D4-A6796FFC9FA4}" destId="{6673B767-3596-44DF-A01A-619F74639A5A}" srcOrd="0" destOrd="0" parTransId="{53F8F31A-7329-4D78-9118-B4C0FEC58EF0}" sibTransId="{D558611E-B1D2-488A-B033-FA54CC17CF85}"/>
    <dgm:cxn modelId="{E76DEE64-1CC8-485B-B48B-7D5D7234C197}" type="presOf" srcId="{5C826B63-DC06-4421-A507-B5574070BCA3}" destId="{01B21F85-7F68-46AB-B03C-84C851F108FD}" srcOrd="0" destOrd="0" presId="urn:microsoft.com/office/officeart/2005/8/layout/vList2"/>
    <dgm:cxn modelId="{BA99FF86-CD5F-432B-BE57-7687F51E9FFE}" srcId="{69DF18BF-8FF9-441E-B1D4-A6796FFC9FA4}" destId="{E45DDC66-243A-40E6-AC0F-BC7F498B103D}" srcOrd="3" destOrd="0" parTransId="{CDDF266A-ABE3-418E-A45A-D42E1F1335CA}" sibTransId="{772CDA0C-01B3-46DC-A5DD-B2D9A72D68BC}"/>
    <dgm:cxn modelId="{F94719B8-399C-4680-8339-87E211A6B64A}" type="presOf" srcId="{382DC377-CE30-47B5-AA22-16E14AF543B5}" destId="{35E765D8-C2FA-4645-B8A7-F1EA76947821}" srcOrd="0" destOrd="0" presId="urn:microsoft.com/office/officeart/2005/8/layout/vList2"/>
    <dgm:cxn modelId="{DF5AEECF-4E15-6C4F-9115-9512D9A77DD6}" type="presOf" srcId="{6673B767-3596-44DF-A01A-619F74639A5A}" destId="{DB6D1C4C-5C59-441B-914F-E86750E5365B}" srcOrd="0" destOrd="0" presId="urn:microsoft.com/office/officeart/2005/8/layout/vList2"/>
    <dgm:cxn modelId="{741046A9-72B1-8442-87C0-A352E1FAB303}" type="presParOf" srcId="{90174E7F-A5D1-46BF-BC96-71B5B1957CAD}" destId="{DB6D1C4C-5C59-441B-914F-E86750E5365B}" srcOrd="0" destOrd="0" presId="urn:microsoft.com/office/officeart/2005/8/layout/vList2"/>
    <dgm:cxn modelId="{2AF57616-0A51-4241-A987-58B251C57DD2}" type="presParOf" srcId="{90174E7F-A5D1-46BF-BC96-71B5B1957CAD}" destId="{3E27B6B1-33A5-4D34-B386-E18F788E1D25}" srcOrd="1" destOrd="0" presId="urn:microsoft.com/office/officeart/2005/8/layout/vList2"/>
    <dgm:cxn modelId="{F7EAD41E-BCFE-4490-87D9-4923E4D3ED4F}" type="presParOf" srcId="{90174E7F-A5D1-46BF-BC96-71B5B1957CAD}" destId="{35E765D8-C2FA-4645-B8A7-F1EA76947821}" srcOrd="2" destOrd="0" presId="urn:microsoft.com/office/officeart/2005/8/layout/vList2"/>
    <dgm:cxn modelId="{2EC26094-AA0D-4C7C-AF80-BE91FB115F9C}" type="presParOf" srcId="{90174E7F-A5D1-46BF-BC96-71B5B1957CAD}" destId="{6A2892CE-3B4A-4D80-83A6-BD7B32BD4805}" srcOrd="3" destOrd="0" presId="urn:microsoft.com/office/officeart/2005/8/layout/vList2"/>
    <dgm:cxn modelId="{A365E52E-908F-4F54-A5AB-67E12BFC450B}" type="presParOf" srcId="{90174E7F-A5D1-46BF-BC96-71B5B1957CAD}" destId="{01B21F85-7F68-46AB-B03C-84C851F108FD}" srcOrd="4" destOrd="0" presId="urn:microsoft.com/office/officeart/2005/8/layout/vList2"/>
    <dgm:cxn modelId="{E7F43149-A707-468D-8CA0-19462C1F5EF8}" type="presParOf" srcId="{90174E7F-A5D1-46BF-BC96-71B5B1957CAD}" destId="{45CDE646-8B09-45C9-A690-B9958ACF8BD4}" srcOrd="5" destOrd="0" presId="urn:microsoft.com/office/officeart/2005/8/layout/vList2"/>
    <dgm:cxn modelId="{3F66B84E-9991-4EA7-ACB8-54B684A8B05C}" type="presParOf" srcId="{90174E7F-A5D1-46BF-BC96-71B5B1957CAD}" destId="{B47A5666-12FF-46CC-9D9E-5AA344F467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1C4A6-BA88-436B-8C51-CD412E9C35D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71B986E-25F4-4FEF-991B-E666F0652974}">
      <dgm:prSet/>
      <dgm:spPr/>
      <dgm:t>
        <a:bodyPr/>
        <a:lstStyle/>
        <a:p>
          <a:r>
            <a:rPr lang="it-IT"/>
            <a:t>Assumptions:</a:t>
          </a:r>
          <a:endParaRPr lang="en-US"/>
        </a:p>
      </dgm:t>
    </dgm:pt>
    <dgm:pt modelId="{62FE1D31-1B87-4C85-AB9B-8EF084041ED3}" type="parTrans" cxnId="{C3EE42ED-C019-4661-957A-E5194080FA8F}">
      <dgm:prSet/>
      <dgm:spPr/>
      <dgm:t>
        <a:bodyPr/>
        <a:lstStyle/>
        <a:p>
          <a:endParaRPr lang="en-US"/>
        </a:p>
      </dgm:t>
    </dgm:pt>
    <dgm:pt modelId="{898FC23D-4CCE-4A7A-98E0-E7947F25874B}" type="sibTrans" cxnId="{C3EE42ED-C019-4661-957A-E5194080FA8F}">
      <dgm:prSet/>
      <dgm:spPr/>
      <dgm:t>
        <a:bodyPr/>
        <a:lstStyle/>
        <a:p>
          <a:endParaRPr lang="en-US"/>
        </a:p>
      </dgm:t>
    </dgm:pt>
    <dgm:pt modelId="{67316FA6-1FBE-4A70-8290-EE0B73616C8C}">
      <dgm:prSet/>
      <dgm:spPr/>
      <dgm:t>
        <a:bodyPr/>
        <a:lstStyle/>
        <a:p>
          <a:r>
            <a:rPr lang="it-IT"/>
            <a:t>Original license plates</a:t>
          </a:r>
          <a:endParaRPr lang="en-US"/>
        </a:p>
      </dgm:t>
    </dgm:pt>
    <dgm:pt modelId="{12D8A066-7AFE-4028-8D6F-69FC63EE4C52}" type="parTrans" cxnId="{1AE8D273-369C-4258-806A-EDBB72DE3C6B}">
      <dgm:prSet/>
      <dgm:spPr/>
      <dgm:t>
        <a:bodyPr/>
        <a:lstStyle/>
        <a:p>
          <a:endParaRPr lang="en-US"/>
        </a:p>
      </dgm:t>
    </dgm:pt>
    <dgm:pt modelId="{C5C4C750-7EF5-4DD3-8BA5-B6F8E17E998B}" type="sibTrans" cxnId="{1AE8D273-369C-4258-806A-EDBB72DE3C6B}">
      <dgm:prSet/>
      <dgm:spPr/>
      <dgm:t>
        <a:bodyPr/>
        <a:lstStyle/>
        <a:p>
          <a:endParaRPr lang="en-US"/>
        </a:p>
      </dgm:t>
    </dgm:pt>
    <dgm:pt modelId="{DEFE6AFF-4BAB-47D4-8972-30CF27F583EC}">
      <dgm:prSet/>
      <dgm:spPr/>
      <dgm:t>
        <a:bodyPr/>
        <a:lstStyle/>
        <a:p>
          <a:r>
            <a:rPr lang="it-IT"/>
            <a:t>Accurate GPS</a:t>
          </a:r>
          <a:endParaRPr lang="en-US"/>
        </a:p>
      </dgm:t>
    </dgm:pt>
    <dgm:pt modelId="{12C6EC54-499A-41DB-9EC9-1A938EC06512}" type="parTrans" cxnId="{01F3B491-2371-4E2A-AFFD-8B1A3DF3E4CA}">
      <dgm:prSet/>
      <dgm:spPr/>
      <dgm:t>
        <a:bodyPr/>
        <a:lstStyle/>
        <a:p>
          <a:endParaRPr lang="en-US"/>
        </a:p>
      </dgm:t>
    </dgm:pt>
    <dgm:pt modelId="{1F5E273B-C097-4F68-9287-A16F95D3CB00}" type="sibTrans" cxnId="{01F3B491-2371-4E2A-AFFD-8B1A3DF3E4CA}">
      <dgm:prSet/>
      <dgm:spPr/>
      <dgm:t>
        <a:bodyPr/>
        <a:lstStyle/>
        <a:p>
          <a:endParaRPr lang="en-US"/>
        </a:p>
      </dgm:t>
    </dgm:pt>
    <dgm:pt modelId="{E35F6E4B-3DCD-4719-A700-E1F938F33C02}">
      <dgm:prSet/>
      <dgm:spPr/>
      <dgm:t>
        <a:bodyPr/>
        <a:lstStyle/>
        <a:p>
          <a:r>
            <a:rPr lang="it-IT"/>
            <a:t>Accurate municipality accidents</a:t>
          </a:r>
          <a:endParaRPr lang="en-US"/>
        </a:p>
      </dgm:t>
    </dgm:pt>
    <dgm:pt modelId="{3E352731-E8DB-4DDC-B4AB-4D4F54A3F809}" type="parTrans" cxnId="{89AD2BB5-F1B5-4DCC-9B30-6F2C99B27D46}">
      <dgm:prSet/>
      <dgm:spPr/>
      <dgm:t>
        <a:bodyPr/>
        <a:lstStyle/>
        <a:p>
          <a:endParaRPr lang="en-US"/>
        </a:p>
      </dgm:t>
    </dgm:pt>
    <dgm:pt modelId="{D908849A-F098-4C99-ABE2-E3A8EDE928C8}" type="sibTrans" cxnId="{89AD2BB5-F1B5-4DCC-9B30-6F2C99B27D46}">
      <dgm:prSet/>
      <dgm:spPr/>
      <dgm:t>
        <a:bodyPr/>
        <a:lstStyle/>
        <a:p>
          <a:endParaRPr lang="en-US"/>
        </a:p>
      </dgm:t>
    </dgm:pt>
    <dgm:pt modelId="{A5898429-03A9-43C5-B435-54341BA5A7D0}">
      <dgm:prSet/>
      <dgm:spPr/>
      <dgm:t>
        <a:bodyPr/>
        <a:lstStyle/>
        <a:p>
          <a:r>
            <a:rPr lang="it-IT"/>
            <a:t>Constraints:</a:t>
          </a:r>
          <a:endParaRPr lang="en-US"/>
        </a:p>
      </dgm:t>
    </dgm:pt>
    <dgm:pt modelId="{B31F9908-41AA-4986-8634-264B0C8BB1F5}" type="parTrans" cxnId="{A7D4D82E-7929-4B1B-B464-FCF897DDE7C5}">
      <dgm:prSet/>
      <dgm:spPr/>
      <dgm:t>
        <a:bodyPr/>
        <a:lstStyle/>
        <a:p>
          <a:endParaRPr lang="en-US"/>
        </a:p>
      </dgm:t>
    </dgm:pt>
    <dgm:pt modelId="{1E818D69-9F17-4AD8-961D-23086D78ED38}" type="sibTrans" cxnId="{A7D4D82E-7929-4B1B-B464-FCF897DDE7C5}">
      <dgm:prSet/>
      <dgm:spPr/>
      <dgm:t>
        <a:bodyPr/>
        <a:lstStyle/>
        <a:p>
          <a:endParaRPr lang="en-US"/>
        </a:p>
      </dgm:t>
    </dgm:pt>
    <dgm:pt modelId="{CF711870-718F-490C-8AEA-928C3EDE2828}">
      <dgm:prSet/>
      <dgm:spPr/>
      <dgm:t>
        <a:bodyPr/>
        <a:lstStyle/>
        <a:p>
          <a:r>
            <a:rPr lang="it-IT"/>
            <a:t>Device provided with camera and GPS</a:t>
          </a:r>
          <a:endParaRPr lang="en-US"/>
        </a:p>
      </dgm:t>
    </dgm:pt>
    <dgm:pt modelId="{981F2248-09ED-4BEC-87D0-78BDEF755622}" type="parTrans" cxnId="{7ED6E9F1-ED6E-4DF7-A1D7-C6748ED2FA8E}">
      <dgm:prSet/>
      <dgm:spPr/>
      <dgm:t>
        <a:bodyPr/>
        <a:lstStyle/>
        <a:p>
          <a:endParaRPr lang="en-US"/>
        </a:p>
      </dgm:t>
    </dgm:pt>
    <dgm:pt modelId="{B33F6BCC-4B47-4229-B10E-54F5CB8E55A1}" type="sibTrans" cxnId="{7ED6E9F1-ED6E-4DF7-A1D7-C6748ED2FA8E}">
      <dgm:prSet/>
      <dgm:spPr/>
      <dgm:t>
        <a:bodyPr/>
        <a:lstStyle/>
        <a:p>
          <a:endParaRPr lang="en-US"/>
        </a:p>
      </dgm:t>
    </dgm:pt>
    <dgm:pt modelId="{F98DA9DE-AB77-476E-A768-55AAE1F90C9A}">
      <dgm:prSet/>
      <dgm:spPr/>
      <dgm:t>
        <a:bodyPr/>
        <a:lstStyle/>
        <a:p>
          <a:r>
            <a:rPr lang="it-IT"/>
            <a:t>Dependencies:</a:t>
          </a:r>
          <a:endParaRPr lang="en-US"/>
        </a:p>
      </dgm:t>
    </dgm:pt>
    <dgm:pt modelId="{FC25008E-3A0C-4330-867B-62B743CB2843}" type="parTrans" cxnId="{04894840-7EC5-4550-A40D-C997E518FD49}">
      <dgm:prSet/>
      <dgm:spPr/>
      <dgm:t>
        <a:bodyPr/>
        <a:lstStyle/>
        <a:p>
          <a:endParaRPr lang="en-US"/>
        </a:p>
      </dgm:t>
    </dgm:pt>
    <dgm:pt modelId="{83CB01EF-E3D1-4D79-9591-80781C814046}" type="sibTrans" cxnId="{04894840-7EC5-4550-A40D-C997E518FD49}">
      <dgm:prSet/>
      <dgm:spPr/>
      <dgm:t>
        <a:bodyPr/>
        <a:lstStyle/>
        <a:p>
          <a:endParaRPr lang="en-US"/>
        </a:p>
      </dgm:t>
    </dgm:pt>
    <dgm:pt modelId="{EE9C08EF-F03A-42BE-AD7C-2C7AF6DCD2ED}">
      <dgm:prSet/>
      <dgm:spPr/>
      <dgm:t>
        <a:bodyPr/>
        <a:lstStyle/>
        <a:p>
          <a:r>
            <a:rPr lang="it-IT"/>
            <a:t>Only violation with a visible plate can be fined</a:t>
          </a:r>
          <a:endParaRPr lang="en-US"/>
        </a:p>
      </dgm:t>
    </dgm:pt>
    <dgm:pt modelId="{6DD17F0D-DBFA-4707-910B-78688943ED85}" type="parTrans" cxnId="{4F020887-CE7D-4AC6-A100-9C59F0750482}">
      <dgm:prSet/>
      <dgm:spPr/>
      <dgm:t>
        <a:bodyPr/>
        <a:lstStyle/>
        <a:p>
          <a:endParaRPr lang="en-US"/>
        </a:p>
      </dgm:t>
    </dgm:pt>
    <dgm:pt modelId="{71192964-186D-4620-8387-A09B1B7ACA46}" type="sibTrans" cxnId="{4F020887-CE7D-4AC6-A100-9C59F0750482}">
      <dgm:prSet/>
      <dgm:spPr/>
      <dgm:t>
        <a:bodyPr/>
        <a:lstStyle/>
        <a:p>
          <a:endParaRPr lang="en-US"/>
        </a:p>
      </dgm:t>
    </dgm:pt>
    <dgm:pt modelId="{70C330F3-0FC2-4073-A391-231DE6018556}" type="pres">
      <dgm:prSet presAssocID="{9B91C4A6-BA88-436B-8C51-CD412E9C35D2}" presName="vert0" presStyleCnt="0">
        <dgm:presLayoutVars>
          <dgm:dir/>
          <dgm:animOne val="branch"/>
          <dgm:animLvl val="lvl"/>
        </dgm:presLayoutVars>
      </dgm:prSet>
      <dgm:spPr/>
    </dgm:pt>
    <dgm:pt modelId="{53727279-E480-4B53-BF4D-F516FE3046DE}" type="pres">
      <dgm:prSet presAssocID="{871B986E-25F4-4FEF-991B-E666F0652974}" presName="thickLine" presStyleLbl="alignNode1" presStyleIdx="0" presStyleCnt="3"/>
      <dgm:spPr/>
    </dgm:pt>
    <dgm:pt modelId="{14C83637-7A7D-4E17-A610-3B957CDC7194}" type="pres">
      <dgm:prSet presAssocID="{871B986E-25F4-4FEF-991B-E666F0652974}" presName="horz1" presStyleCnt="0"/>
      <dgm:spPr/>
    </dgm:pt>
    <dgm:pt modelId="{26C38174-6135-4BAE-8D96-FFB8EC246208}" type="pres">
      <dgm:prSet presAssocID="{871B986E-25F4-4FEF-991B-E666F0652974}" presName="tx1" presStyleLbl="revTx" presStyleIdx="0" presStyleCnt="8"/>
      <dgm:spPr/>
    </dgm:pt>
    <dgm:pt modelId="{8C56FB66-1C04-4CBA-BC1B-142F928660C1}" type="pres">
      <dgm:prSet presAssocID="{871B986E-25F4-4FEF-991B-E666F0652974}" presName="vert1" presStyleCnt="0"/>
      <dgm:spPr/>
    </dgm:pt>
    <dgm:pt modelId="{5BE376EA-B216-47D4-AEC5-19EF49E36E26}" type="pres">
      <dgm:prSet presAssocID="{67316FA6-1FBE-4A70-8290-EE0B73616C8C}" presName="vertSpace2a" presStyleCnt="0"/>
      <dgm:spPr/>
    </dgm:pt>
    <dgm:pt modelId="{3E9D693A-BB02-4C59-BB73-9160405B21F8}" type="pres">
      <dgm:prSet presAssocID="{67316FA6-1FBE-4A70-8290-EE0B73616C8C}" presName="horz2" presStyleCnt="0"/>
      <dgm:spPr/>
    </dgm:pt>
    <dgm:pt modelId="{E41454D6-BA12-48CD-B0F3-9EE4DE8DC5E6}" type="pres">
      <dgm:prSet presAssocID="{67316FA6-1FBE-4A70-8290-EE0B73616C8C}" presName="horzSpace2" presStyleCnt="0"/>
      <dgm:spPr/>
    </dgm:pt>
    <dgm:pt modelId="{98634CDB-459C-4058-9CEA-840A9B213AE1}" type="pres">
      <dgm:prSet presAssocID="{67316FA6-1FBE-4A70-8290-EE0B73616C8C}" presName="tx2" presStyleLbl="revTx" presStyleIdx="1" presStyleCnt="8"/>
      <dgm:spPr/>
    </dgm:pt>
    <dgm:pt modelId="{6AC19B40-75F3-49D2-8556-AE3A45829F90}" type="pres">
      <dgm:prSet presAssocID="{67316FA6-1FBE-4A70-8290-EE0B73616C8C}" presName="vert2" presStyleCnt="0"/>
      <dgm:spPr/>
    </dgm:pt>
    <dgm:pt modelId="{F6F799CB-5C1E-4D74-B7AC-E71A6A4A65DD}" type="pres">
      <dgm:prSet presAssocID="{67316FA6-1FBE-4A70-8290-EE0B73616C8C}" presName="thinLine2b" presStyleLbl="callout" presStyleIdx="0" presStyleCnt="5"/>
      <dgm:spPr/>
    </dgm:pt>
    <dgm:pt modelId="{15C302D9-2DDE-477F-B0CE-DA05BC305490}" type="pres">
      <dgm:prSet presAssocID="{67316FA6-1FBE-4A70-8290-EE0B73616C8C}" presName="vertSpace2b" presStyleCnt="0"/>
      <dgm:spPr/>
    </dgm:pt>
    <dgm:pt modelId="{B7938974-924E-4EC3-8961-FED1276DB3CF}" type="pres">
      <dgm:prSet presAssocID="{DEFE6AFF-4BAB-47D4-8972-30CF27F583EC}" presName="horz2" presStyleCnt="0"/>
      <dgm:spPr/>
    </dgm:pt>
    <dgm:pt modelId="{6CCA11B0-FA9A-43C3-8E99-B88604008257}" type="pres">
      <dgm:prSet presAssocID="{DEFE6AFF-4BAB-47D4-8972-30CF27F583EC}" presName="horzSpace2" presStyleCnt="0"/>
      <dgm:spPr/>
    </dgm:pt>
    <dgm:pt modelId="{3F5A0D8F-4FF9-40FD-9559-68F33AC3CBBC}" type="pres">
      <dgm:prSet presAssocID="{DEFE6AFF-4BAB-47D4-8972-30CF27F583EC}" presName="tx2" presStyleLbl="revTx" presStyleIdx="2" presStyleCnt="8"/>
      <dgm:spPr/>
    </dgm:pt>
    <dgm:pt modelId="{AC540D09-6EC6-42A0-9058-E70FD433834A}" type="pres">
      <dgm:prSet presAssocID="{DEFE6AFF-4BAB-47D4-8972-30CF27F583EC}" presName="vert2" presStyleCnt="0"/>
      <dgm:spPr/>
    </dgm:pt>
    <dgm:pt modelId="{770DD2CD-8885-4CEC-80AA-D5F093D3C617}" type="pres">
      <dgm:prSet presAssocID="{DEFE6AFF-4BAB-47D4-8972-30CF27F583EC}" presName="thinLine2b" presStyleLbl="callout" presStyleIdx="1" presStyleCnt="5"/>
      <dgm:spPr/>
    </dgm:pt>
    <dgm:pt modelId="{30E6B0CD-60A0-4555-8B27-B5E580367EFC}" type="pres">
      <dgm:prSet presAssocID="{DEFE6AFF-4BAB-47D4-8972-30CF27F583EC}" presName="vertSpace2b" presStyleCnt="0"/>
      <dgm:spPr/>
    </dgm:pt>
    <dgm:pt modelId="{F1BDF781-76A8-4C48-A7AD-AB2A8213D78D}" type="pres">
      <dgm:prSet presAssocID="{E35F6E4B-3DCD-4719-A700-E1F938F33C02}" presName="horz2" presStyleCnt="0"/>
      <dgm:spPr/>
    </dgm:pt>
    <dgm:pt modelId="{78A6CD07-9F6F-41D8-903B-F2920F22909A}" type="pres">
      <dgm:prSet presAssocID="{E35F6E4B-3DCD-4719-A700-E1F938F33C02}" presName="horzSpace2" presStyleCnt="0"/>
      <dgm:spPr/>
    </dgm:pt>
    <dgm:pt modelId="{9DFC085B-13FE-4AEE-9D8D-799888BD7C4B}" type="pres">
      <dgm:prSet presAssocID="{E35F6E4B-3DCD-4719-A700-E1F938F33C02}" presName="tx2" presStyleLbl="revTx" presStyleIdx="3" presStyleCnt="8"/>
      <dgm:spPr/>
    </dgm:pt>
    <dgm:pt modelId="{DD39A93B-2874-41E7-9E0F-4241A2891D8B}" type="pres">
      <dgm:prSet presAssocID="{E35F6E4B-3DCD-4719-A700-E1F938F33C02}" presName="vert2" presStyleCnt="0"/>
      <dgm:spPr/>
    </dgm:pt>
    <dgm:pt modelId="{53BA02E0-73DB-4330-B90E-83B27ABB841C}" type="pres">
      <dgm:prSet presAssocID="{E35F6E4B-3DCD-4719-A700-E1F938F33C02}" presName="thinLine2b" presStyleLbl="callout" presStyleIdx="2" presStyleCnt="5"/>
      <dgm:spPr/>
    </dgm:pt>
    <dgm:pt modelId="{4974F2E2-F9D4-44D4-AF5C-5BB610FD8E65}" type="pres">
      <dgm:prSet presAssocID="{E35F6E4B-3DCD-4719-A700-E1F938F33C02}" presName="vertSpace2b" presStyleCnt="0"/>
      <dgm:spPr/>
    </dgm:pt>
    <dgm:pt modelId="{584183FD-3B3C-4305-A40F-566552562430}" type="pres">
      <dgm:prSet presAssocID="{A5898429-03A9-43C5-B435-54341BA5A7D0}" presName="thickLine" presStyleLbl="alignNode1" presStyleIdx="1" presStyleCnt="3"/>
      <dgm:spPr/>
    </dgm:pt>
    <dgm:pt modelId="{781EEFF7-30EF-450D-ABCD-D78AC5A31FC1}" type="pres">
      <dgm:prSet presAssocID="{A5898429-03A9-43C5-B435-54341BA5A7D0}" presName="horz1" presStyleCnt="0"/>
      <dgm:spPr/>
    </dgm:pt>
    <dgm:pt modelId="{A7747CE4-7525-4696-89F1-E5562A8F0D5E}" type="pres">
      <dgm:prSet presAssocID="{A5898429-03A9-43C5-B435-54341BA5A7D0}" presName="tx1" presStyleLbl="revTx" presStyleIdx="4" presStyleCnt="8"/>
      <dgm:spPr/>
    </dgm:pt>
    <dgm:pt modelId="{4513A1E0-AEC0-4B49-8C99-EA146A9FC339}" type="pres">
      <dgm:prSet presAssocID="{A5898429-03A9-43C5-B435-54341BA5A7D0}" presName="vert1" presStyleCnt="0"/>
      <dgm:spPr/>
    </dgm:pt>
    <dgm:pt modelId="{C00A1C83-A7C6-4275-BA4D-09162035736A}" type="pres">
      <dgm:prSet presAssocID="{CF711870-718F-490C-8AEA-928C3EDE2828}" presName="vertSpace2a" presStyleCnt="0"/>
      <dgm:spPr/>
    </dgm:pt>
    <dgm:pt modelId="{46A37EAD-CCBD-4CC7-AE6A-34D95D8D66FB}" type="pres">
      <dgm:prSet presAssocID="{CF711870-718F-490C-8AEA-928C3EDE2828}" presName="horz2" presStyleCnt="0"/>
      <dgm:spPr/>
    </dgm:pt>
    <dgm:pt modelId="{5EB3AFA2-297E-472D-A797-3DCA7511115C}" type="pres">
      <dgm:prSet presAssocID="{CF711870-718F-490C-8AEA-928C3EDE2828}" presName="horzSpace2" presStyleCnt="0"/>
      <dgm:spPr/>
    </dgm:pt>
    <dgm:pt modelId="{5C9B1ED9-0111-4A6E-8F9C-50669BFA479E}" type="pres">
      <dgm:prSet presAssocID="{CF711870-718F-490C-8AEA-928C3EDE2828}" presName="tx2" presStyleLbl="revTx" presStyleIdx="5" presStyleCnt="8"/>
      <dgm:spPr/>
    </dgm:pt>
    <dgm:pt modelId="{98F1D4F2-1730-4A02-8754-21DB06FAEBBC}" type="pres">
      <dgm:prSet presAssocID="{CF711870-718F-490C-8AEA-928C3EDE2828}" presName="vert2" presStyleCnt="0"/>
      <dgm:spPr/>
    </dgm:pt>
    <dgm:pt modelId="{A23F97C7-479F-4E9A-BDBB-E3D55896C93D}" type="pres">
      <dgm:prSet presAssocID="{CF711870-718F-490C-8AEA-928C3EDE2828}" presName="thinLine2b" presStyleLbl="callout" presStyleIdx="3" presStyleCnt="5"/>
      <dgm:spPr/>
    </dgm:pt>
    <dgm:pt modelId="{5CBA56EC-CB64-47C9-AB47-62498D98ED05}" type="pres">
      <dgm:prSet presAssocID="{CF711870-718F-490C-8AEA-928C3EDE2828}" presName="vertSpace2b" presStyleCnt="0"/>
      <dgm:spPr/>
    </dgm:pt>
    <dgm:pt modelId="{F087D7C4-76D3-4DBD-9A93-2DA3CB8C021E}" type="pres">
      <dgm:prSet presAssocID="{F98DA9DE-AB77-476E-A768-55AAE1F90C9A}" presName="thickLine" presStyleLbl="alignNode1" presStyleIdx="2" presStyleCnt="3"/>
      <dgm:spPr/>
    </dgm:pt>
    <dgm:pt modelId="{882F4F95-D65A-46C5-B915-C01618DE149D}" type="pres">
      <dgm:prSet presAssocID="{F98DA9DE-AB77-476E-A768-55AAE1F90C9A}" presName="horz1" presStyleCnt="0"/>
      <dgm:spPr/>
    </dgm:pt>
    <dgm:pt modelId="{181DBC08-E1DC-4FDC-82B8-CC8C1657C875}" type="pres">
      <dgm:prSet presAssocID="{F98DA9DE-AB77-476E-A768-55AAE1F90C9A}" presName="tx1" presStyleLbl="revTx" presStyleIdx="6" presStyleCnt="8"/>
      <dgm:spPr/>
    </dgm:pt>
    <dgm:pt modelId="{03F10A4E-6177-40EF-AF11-5764AB88925F}" type="pres">
      <dgm:prSet presAssocID="{F98DA9DE-AB77-476E-A768-55AAE1F90C9A}" presName="vert1" presStyleCnt="0"/>
      <dgm:spPr/>
    </dgm:pt>
    <dgm:pt modelId="{0B20C6F4-F749-490D-A623-DAEAFF3AF2F6}" type="pres">
      <dgm:prSet presAssocID="{EE9C08EF-F03A-42BE-AD7C-2C7AF6DCD2ED}" presName="vertSpace2a" presStyleCnt="0"/>
      <dgm:spPr/>
    </dgm:pt>
    <dgm:pt modelId="{9B647882-A78C-4CB2-873E-C1B8F8CBFED5}" type="pres">
      <dgm:prSet presAssocID="{EE9C08EF-F03A-42BE-AD7C-2C7AF6DCD2ED}" presName="horz2" presStyleCnt="0"/>
      <dgm:spPr/>
    </dgm:pt>
    <dgm:pt modelId="{97545B8B-5525-4D92-AB7C-0FC7435B25FB}" type="pres">
      <dgm:prSet presAssocID="{EE9C08EF-F03A-42BE-AD7C-2C7AF6DCD2ED}" presName="horzSpace2" presStyleCnt="0"/>
      <dgm:spPr/>
    </dgm:pt>
    <dgm:pt modelId="{6E82D294-E88C-4165-9089-FBD8FC974E50}" type="pres">
      <dgm:prSet presAssocID="{EE9C08EF-F03A-42BE-AD7C-2C7AF6DCD2ED}" presName="tx2" presStyleLbl="revTx" presStyleIdx="7" presStyleCnt="8"/>
      <dgm:spPr/>
    </dgm:pt>
    <dgm:pt modelId="{A278058A-3E3E-4DA4-B099-63122525362D}" type="pres">
      <dgm:prSet presAssocID="{EE9C08EF-F03A-42BE-AD7C-2C7AF6DCD2ED}" presName="vert2" presStyleCnt="0"/>
      <dgm:spPr/>
    </dgm:pt>
    <dgm:pt modelId="{DE5CBDA1-36AC-4BB8-B4E1-AB386991066C}" type="pres">
      <dgm:prSet presAssocID="{EE9C08EF-F03A-42BE-AD7C-2C7AF6DCD2ED}" presName="thinLine2b" presStyleLbl="callout" presStyleIdx="4" presStyleCnt="5"/>
      <dgm:spPr/>
    </dgm:pt>
    <dgm:pt modelId="{0BD38AC1-DA45-4FF3-903E-FC8A74BB067D}" type="pres">
      <dgm:prSet presAssocID="{EE9C08EF-F03A-42BE-AD7C-2C7AF6DCD2ED}" presName="vertSpace2b" presStyleCnt="0"/>
      <dgm:spPr/>
    </dgm:pt>
  </dgm:ptLst>
  <dgm:cxnLst>
    <dgm:cxn modelId="{7CD47E07-2222-4560-A554-E31EBB9E63FA}" type="presOf" srcId="{67316FA6-1FBE-4A70-8290-EE0B73616C8C}" destId="{98634CDB-459C-4058-9CEA-840A9B213AE1}" srcOrd="0" destOrd="0" presId="urn:microsoft.com/office/officeart/2008/layout/LinedList"/>
    <dgm:cxn modelId="{B46D6910-4EF5-4747-A4BD-66698BD25B34}" type="presOf" srcId="{DEFE6AFF-4BAB-47D4-8972-30CF27F583EC}" destId="{3F5A0D8F-4FF9-40FD-9559-68F33AC3CBBC}" srcOrd="0" destOrd="0" presId="urn:microsoft.com/office/officeart/2008/layout/LinedList"/>
    <dgm:cxn modelId="{675C0218-7320-48C9-BAFF-EB1255C9C2C4}" type="presOf" srcId="{F98DA9DE-AB77-476E-A768-55AAE1F90C9A}" destId="{181DBC08-E1DC-4FDC-82B8-CC8C1657C875}" srcOrd="0" destOrd="0" presId="urn:microsoft.com/office/officeart/2008/layout/LinedList"/>
    <dgm:cxn modelId="{D00E141E-CFC6-4B73-BB5A-8F1D492A33BC}" type="presOf" srcId="{871B986E-25F4-4FEF-991B-E666F0652974}" destId="{26C38174-6135-4BAE-8D96-FFB8EC246208}" srcOrd="0" destOrd="0" presId="urn:microsoft.com/office/officeart/2008/layout/LinedList"/>
    <dgm:cxn modelId="{A7D4D82E-7929-4B1B-B464-FCF897DDE7C5}" srcId="{9B91C4A6-BA88-436B-8C51-CD412E9C35D2}" destId="{A5898429-03A9-43C5-B435-54341BA5A7D0}" srcOrd="1" destOrd="0" parTransId="{B31F9908-41AA-4986-8634-264B0C8BB1F5}" sibTransId="{1E818D69-9F17-4AD8-961D-23086D78ED38}"/>
    <dgm:cxn modelId="{04894840-7EC5-4550-A40D-C997E518FD49}" srcId="{9B91C4A6-BA88-436B-8C51-CD412E9C35D2}" destId="{F98DA9DE-AB77-476E-A768-55AAE1F90C9A}" srcOrd="2" destOrd="0" parTransId="{FC25008E-3A0C-4330-867B-62B743CB2843}" sibTransId="{83CB01EF-E3D1-4D79-9591-80781C814046}"/>
    <dgm:cxn modelId="{AE108043-800B-41D3-8EF4-E093045D11BD}" type="presOf" srcId="{EE9C08EF-F03A-42BE-AD7C-2C7AF6DCD2ED}" destId="{6E82D294-E88C-4165-9089-FBD8FC974E50}" srcOrd="0" destOrd="0" presId="urn:microsoft.com/office/officeart/2008/layout/LinedList"/>
    <dgm:cxn modelId="{597E3A71-6C30-48FD-929B-E29ABB947DD3}" type="presOf" srcId="{9B91C4A6-BA88-436B-8C51-CD412E9C35D2}" destId="{70C330F3-0FC2-4073-A391-231DE6018556}" srcOrd="0" destOrd="0" presId="urn:microsoft.com/office/officeart/2008/layout/LinedList"/>
    <dgm:cxn modelId="{1AE8D273-369C-4258-806A-EDBB72DE3C6B}" srcId="{871B986E-25F4-4FEF-991B-E666F0652974}" destId="{67316FA6-1FBE-4A70-8290-EE0B73616C8C}" srcOrd="0" destOrd="0" parTransId="{12D8A066-7AFE-4028-8D6F-69FC63EE4C52}" sibTransId="{C5C4C750-7EF5-4DD3-8BA5-B6F8E17E998B}"/>
    <dgm:cxn modelId="{4F020887-CE7D-4AC6-A100-9C59F0750482}" srcId="{F98DA9DE-AB77-476E-A768-55AAE1F90C9A}" destId="{EE9C08EF-F03A-42BE-AD7C-2C7AF6DCD2ED}" srcOrd="0" destOrd="0" parTransId="{6DD17F0D-DBFA-4707-910B-78688943ED85}" sibTransId="{71192964-186D-4620-8387-A09B1B7ACA46}"/>
    <dgm:cxn modelId="{01F3B491-2371-4E2A-AFFD-8B1A3DF3E4CA}" srcId="{871B986E-25F4-4FEF-991B-E666F0652974}" destId="{DEFE6AFF-4BAB-47D4-8972-30CF27F583EC}" srcOrd="1" destOrd="0" parTransId="{12C6EC54-499A-41DB-9EC9-1A938EC06512}" sibTransId="{1F5E273B-C097-4F68-9287-A16F95D3CB00}"/>
    <dgm:cxn modelId="{89AD2BB5-F1B5-4DCC-9B30-6F2C99B27D46}" srcId="{871B986E-25F4-4FEF-991B-E666F0652974}" destId="{E35F6E4B-3DCD-4719-A700-E1F938F33C02}" srcOrd="2" destOrd="0" parTransId="{3E352731-E8DB-4DDC-B4AB-4D4F54A3F809}" sibTransId="{D908849A-F098-4C99-ABE2-E3A8EDE928C8}"/>
    <dgm:cxn modelId="{D9411FD0-BFD8-4C04-AE58-AF9B415C9764}" type="presOf" srcId="{E35F6E4B-3DCD-4719-A700-E1F938F33C02}" destId="{9DFC085B-13FE-4AEE-9D8D-799888BD7C4B}" srcOrd="0" destOrd="0" presId="urn:microsoft.com/office/officeart/2008/layout/LinedList"/>
    <dgm:cxn modelId="{175619D5-53C4-44F5-8CE3-5669420722B2}" type="presOf" srcId="{CF711870-718F-490C-8AEA-928C3EDE2828}" destId="{5C9B1ED9-0111-4A6E-8F9C-50669BFA479E}" srcOrd="0" destOrd="0" presId="urn:microsoft.com/office/officeart/2008/layout/LinedList"/>
    <dgm:cxn modelId="{C3EE42ED-C019-4661-957A-E5194080FA8F}" srcId="{9B91C4A6-BA88-436B-8C51-CD412E9C35D2}" destId="{871B986E-25F4-4FEF-991B-E666F0652974}" srcOrd="0" destOrd="0" parTransId="{62FE1D31-1B87-4C85-AB9B-8EF084041ED3}" sibTransId="{898FC23D-4CCE-4A7A-98E0-E7947F25874B}"/>
    <dgm:cxn modelId="{7ED6E9F1-ED6E-4DF7-A1D7-C6748ED2FA8E}" srcId="{A5898429-03A9-43C5-B435-54341BA5A7D0}" destId="{CF711870-718F-490C-8AEA-928C3EDE2828}" srcOrd="0" destOrd="0" parTransId="{981F2248-09ED-4BEC-87D0-78BDEF755622}" sibTransId="{B33F6BCC-4B47-4229-B10E-54F5CB8E55A1}"/>
    <dgm:cxn modelId="{708DAAF2-42FC-4023-8F59-F959AC747219}" type="presOf" srcId="{A5898429-03A9-43C5-B435-54341BA5A7D0}" destId="{A7747CE4-7525-4696-89F1-E5562A8F0D5E}" srcOrd="0" destOrd="0" presId="urn:microsoft.com/office/officeart/2008/layout/LinedList"/>
    <dgm:cxn modelId="{C54B7C4E-3133-431E-86C4-A0856CD1C14E}" type="presParOf" srcId="{70C330F3-0FC2-4073-A391-231DE6018556}" destId="{53727279-E480-4B53-BF4D-F516FE3046DE}" srcOrd="0" destOrd="0" presId="urn:microsoft.com/office/officeart/2008/layout/LinedList"/>
    <dgm:cxn modelId="{0C30E55C-A7DC-49B7-B770-5F2790D8F517}" type="presParOf" srcId="{70C330F3-0FC2-4073-A391-231DE6018556}" destId="{14C83637-7A7D-4E17-A610-3B957CDC7194}" srcOrd="1" destOrd="0" presId="urn:microsoft.com/office/officeart/2008/layout/LinedList"/>
    <dgm:cxn modelId="{74DC96CD-F594-4878-9AFC-6F574D613AFB}" type="presParOf" srcId="{14C83637-7A7D-4E17-A610-3B957CDC7194}" destId="{26C38174-6135-4BAE-8D96-FFB8EC246208}" srcOrd="0" destOrd="0" presId="urn:microsoft.com/office/officeart/2008/layout/LinedList"/>
    <dgm:cxn modelId="{D2122E57-EAAF-4DC1-B2A5-D097CE4BEFD2}" type="presParOf" srcId="{14C83637-7A7D-4E17-A610-3B957CDC7194}" destId="{8C56FB66-1C04-4CBA-BC1B-142F928660C1}" srcOrd="1" destOrd="0" presId="urn:microsoft.com/office/officeart/2008/layout/LinedList"/>
    <dgm:cxn modelId="{32780BBE-7C93-4DA2-8B0D-A7187F846400}" type="presParOf" srcId="{8C56FB66-1C04-4CBA-BC1B-142F928660C1}" destId="{5BE376EA-B216-47D4-AEC5-19EF49E36E26}" srcOrd="0" destOrd="0" presId="urn:microsoft.com/office/officeart/2008/layout/LinedList"/>
    <dgm:cxn modelId="{D04020A9-6CEC-4508-BB04-1E791EC766C1}" type="presParOf" srcId="{8C56FB66-1C04-4CBA-BC1B-142F928660C1}" destId="{3E9D693A-BB02-4C59-BB73-9160405B21F8}" srcOrd="1" destOrd="0" presId="urn:microsoft.com/office/officeart/2008/layout/LinedList"/>
    <dgm:cxn modelId="{EBEA795F-9F7E-4AD0-88DB-728185C19009}" type="presParOf" srcId="{3E9D693A-BB02-4C59-BB73-9160405B21F8}" destId="{E41454D6-BA12-48CD-B0F3-9EE4DE8DC5E6}" srcOrd="0" destOrd="0" presId="urn:microsoft.com/office/officeart/2008/layout/LinedList"/>
    <dgm:cxn modelId="{8E39F0EB-BC53-42E6-BE42-43E7014A17BE}" type="presParOf" srcId="{3E9D693A-BB02-4C59-BB73-9160405B21F8}" destId="{98634CDB-459C-4058-9CEA-840A9B213AE1}" srcOrd="1" destOrd="0" presId="urn:microsoft.com/office/officeart/2008/layout/LinedList"/>
    <dgm:cxn modelId="{61F7F8E7-DF59-4080-8CE9-A42658EB8C7D}" type="presParOf" srcId="{3E9D693A-BB02-4C59-BB73-9160405B21F8}" destId="{6AC19B40-75F3-49D2-8556-AE3A45829F90}" srcOrd="2" destOrd="0" presId="urn:microsoft.com/office/officeart/2008/layout/LinedList"/>
    <dgm:cxn modelId="{C35565A6-7127-4D3E-A23A-74BA97899FCC}" type="presParOf" srcId="{8C56FB66-1C04-4CBA-BC1B-142F928660C1}" destId="{F6F799CB-5C1E-4D74-B7AC-E71A6A4A65DD}" srcOrd="2" destOrd="0" presId="urn:microsoft.com/office/officeart/2008/layout/LinedList"/>
    <dgm:cxn modelId="{94609C21-F7B5-4706-BA20-100868142C87}" type="presParOf" srcId="{8C56FB66-1C04-4CBA-BC1B-142F928660C1}" destId="{15C302D9-2DDE-477F-B0CE-DA05BC305490}" srcOrd="3" destOrd="0" presId="urn:microsoft.com/office/officeart/2008/layout/LinedList"/>
    <dgm:cxn modelId="{F06E61FF-6B4D-4279-B9B7-DD03856046CD}" type="presParOf" srcId="{8C56FB66-1C04-4CBA-BC1B-142F928660C1}" destId="{B7938974-924E-4EC3-8961-FED1276DB3CF}" srcOrd="4" destOrd="0" presId="urn:microsoft.com/office/officeart/2008/layout/LinedList"/>
    <dgm:cxn modelId="{88EEA02B-2016-46E3-BE3C-281DE13BAAD9}" type="presParOf" srcId="{B7938974-924E-4EC3-8961-FED1276DB3CF}" destId="{6CCA11B0-FA9A-43C3-8E99-B88604008257}" srcOrd="0" destOrd="0" presId="urn:microsoft.com/office/officeart/2008/layout/LinedList"/>
    <dgm:cxn modelId="{D3D3DF34-D7F3-4D79-B9E7-CA0FD248EFF6}" type="presParOf" srcId="{B7938974-924E-4EC3-8961-FED1276DB3CF}" destId="{3F5A0D8F-4FF9-40FD-9559-68F33AC3CBBC}" srcOrd="1" destOrd="0" presId="urn:microsoft.com/office/officeart/2008/layout/LinedList"/>
    <dgm:cxn modelId="{8494AE2E-BA81-41CD-BD5A-399CFE426624}" type="presParOf" srcId="{B7938974-924E-4EC3-8961-FED1276DB3CF}" destId="{AC540D09-6EC6-42A0-9058-E70FD433834A}" srcOrd="2" destOrd="0" presId="urn:microsoft.com/office/officeart/2008/layout/LinedList"/>
    <dgm:cxn modelId="{890E9A39-216D-4160-AA2A-A42995BFB934}" type="presParOf" srcId="{8C56FB66-1C04-4CBA-BC1B-142F928660C1}" destId="{770DD2CD-8885-4CEC-80AA-D5F093D3C617}" srcOrd="5" destOrd="0" presId="urn:microsoft.com/office/officeart/2008/layout/LinedList"/>
    <dgm:cxn modelId="{4BFBC5CF-51AB-4FEB-AB07-FA612C5D964B}" type="presParOf" srcId="{8C56FB66-1C04-4CBA-BC1B-142F928660C1}" destId="{30E6B0CD-60A0-4555-8B27-B5E580367EFC}" srcOrd="6" destOrd="0" presId="urn:microsoft.com/office/officeart/2008/layout/LinedList"/>
    <dgm:cxn modelId="{058989DF-7473-405C-941B-E50C71960F1B}" type="presParOf" srcId="{8C56FB66-1C04-4CBA-BC1B-142F928660C1}" destId="{F1BDF781-76A8-4C48-A7AD-AB2A8213D78D}" srcOrd="7" destOrd="0" presId="urn:microsoft.com/office/officeart/2008/layout/LinedList"/>
    <dgm:cxn modelId="{5E0498CE-7FC5-470C-8144-9E24C4456BA2}" type="presParOf" srcId="{F1BDF781-76A8-4C48-A7AD-AB2A8213D78D}" destId="{78A6CD07-9F6F-41D8-903B-F2920F22909A}" srcOrd="0" destOrd="0" presId="urn:microsoft.com/office/officeart/2008/layout/LinedList"/>
    <dgm:cxn modelId="{4B77621E-37BB-40EA-B532-71EF93A8B18D}" type="presParOf" srcId="{F1BDF781-76A8-4C48-A7AD-AB2A8213D78D}" destId="{9DFC085B-13FE-4AEE-9D8D-799888BD7C4B}" srcOrd="1" destOrd="0" presId="urn:microsoft.com/office/officeart/2008/layout/LinedList"/>
    <dgm:cxn modelId="{E6D5ECCB-3487-4C29-8D35-5949502A314F}" type="presParOf" srcId="{F1BDF781-76A8-4C48-A7AD-AB2A8213D78D}" destId="{DD39A93B-2874-41E7-9E0F-4241A2891D8B}" srcOrd="2" destOrd="0" presId="urn:microsoft.com/office/officeart/2008/layout/LinedList"/>
    <dgm:cxn modelId="{AE67D415-5C95-445C-8F4D-E132E7FCDC58}" type="presParOf" srcId="{8C56FB66-1C04-4CBA-BC1B-142F928660C1}" destId="{53BA02E0-73DB-4330-B90E-83B27ABB841C}" srcOrd="8" destOrd="0" presId="urn:microsoft.com/office/officeart/2008/layout/LinedList"/>
    <dgm:cxn modelId="{B627827C-BEBD-4C45-8CCD-37EBE5A16A74}" type="presParOf" srcId="{8C56FB66-1C04-4CBA-BC1B-142F928660C1}" destId="{4974F2E2-F9D4-44D4-AF5C-5BB610FD8E65}" srcOrd="9" destOrd="0" presId="urn:microsoft.com/office/officeart/2008/layout/LinedList"/>
    <dgm:cxn modelId="{7A82B3D7-35EB-419D-B7FE-F8F1F1C1200C}" type="presParOf" srcId="{70C330F3-0FC2-4073-A391-231DE6018556}" destId="{584183FD-3B3C-4305-A40F-566552562430}" srcOrd="2" destOrd="0" presId="urn:microsoft.com/office/officeart/2008/layout/LinedList"/>
    <dgm:cxn modelId="{05F08F4C-A873-47E5-950C-1827DEC94058}" type="presParOf" srcId="{70C330F3-0FC2-4073-A391-231DE6018556}" destId="{781EEFF7-30EF-450D-ABCD-D78AC5A31FC1}" srcOrd="3" destOrd="0" presId="urn:microsoft.com/office/officeart/2008/layout/LinedList"/>
    <dgm:cxn modelId="{B16CF320-D324-40BA-B687-20E1C9E76416}" type="presParOf" srcId="{781EEFF7-30EF-450D-ABCD-D78AC5A31FC1}" destId="{A7747CE4-7525-4696-89F1-E5562A8F0D5E}" srcOrd="0" destOrd="0" presId="urn:microsoft.com/office/officeart/2008/layout/LinedList"/>
    <dgm:cxn modelId="{D079D84E-3C1C-40E6-8E62-A1CFE6A2B031}" type="presParOf" srcId="{781EEFF7-30EF-450D-ABCD-D78AC5A31FC1}" destId="{4513A1E0-AEC0-4B49-8C99-EA146A9FC339}" srcOrd="1" destOrd="0" presId="urn:microsoft.com/office/officeart/2008/layout/LinedList"/>
    <dgm:cxn modelId="{135BC720-78B8-4747-87E6-3430FC6694A7}" type="presParOf" srcId="{4513A1E0-AEC0-4B49-8C99-EA146A9FC339}" destId="{C00A1C83-A7C6-4275-BA4D-09162035736A}" srcOrd="0" destOrd="0" presId="urn:microsoft.com/office/officeart/2008/layout/LinedList"/>
    <dgm:cxn modelId="{2153B755-D15D-4481-AA1D-BC0850D4E5B1}" type="presParOf" srcId="{4513A1E0-AEC0-4B49-8C99-EA146A9FC339}" destId="{46A37EAD-CCBD-4CC7-AE6A-34D95D8D66FB}" srcOrd="1" destOrd="0" presId="urn:microsoft.com/office/officeart/2008/layout/LinedList"/>
    <dgm:cxn modelId="{EA042607-805D-4E78-91B3-AA90262EAA7D}" type="presParOf" srcId="{46A37EAD-CCBD-4CC7-AE6A-34D95D8D66FB}" destId="{5EB3AFA2-297E-472D-A797-3DCA7511115C}" srcOrd="0" destOrd="0" presId="urn:microsoft.com/office/officeart/2008/layout/LinedList"/>
    <dgm:cxn modelId="{3CDD9548-3C84-4929-9C68-4EE0A5C97573}" type="presParOf" srcId="{46A37EAD-CCBD-4CC7-AE6A-34D95D8D66FB}" destId="{5C9B1ED9-0111-4A6E-8F9C-50669BFA479E}" srcOrd="1" destOrd="0" presId="urn:microsoft.com/office/officeart/2008/layout/LinedList"/>
    <dgm:cxn modelId="{76170D06-AB76-4872-9DD6-31C7A005825F}" type="presParOf" srcId="{46A37EAD-CCBD-4CC7-AE6A-34D95D8D66FB}" destId="{98F1D4F2-1730-4A02-8754-21DB06FAEBBC}" srcOrd="2" destOrd="0" presId="urn:microsoft.com/office/officeart/2008/layout/LinedList"/>
    <dgm:cxn modelId="{B6CEACAE-D40D-44AF-A249-FF41681E484C}" type="presParOf" srcId="{4513A1E0-AEC0-4B49-8C99-EA146A9FC339}" destId="{A23F97C7-479F-4E9A-BDBB-E3D55896C93D}" srcOrd="2" destOrd="0" presId="urn:microsoft.com/office/officeart/2008/layout/LinedList"/>
    <dgm:cxn modelId="{F4ADF78E-F2C0-4C6B-8F4A-9957B90AA56E}" type="presParOf" srcId="{4513A1E0-AEC0-4B49-8C99-EA146A9FC339}" destId="{5CBA56EC-CB64-47C9-AB47-62498D98ED05}" srcOrd="3" destOrd="0" presId="urn:microsoft.com/office/officeart/2008/layout/LinedList"/>
    <dgm:cxn modelId="{8A136C46-54EC-4242-83D9-85847BA6FA93}" type="presParOf" srcId="{70C330F3-0FC2-4073-A391-231DE6018556}" destId="{F087D7C4-76D3-4DBD-9A93-2DA3CB8C021E}" srcOrd="4" destOrd="0" presId="urn:microsoft.com/office/officeart/2008/layout/LinedList"/>
    <dgm:cxn modelId="{AC493612-7ADF-46C9-9B28-D5357034AD6F}" type="presParOf" srcId="{70C330F3-0FC2-4073-A391-231DE6018556}" destId="{882F4F95-D65A-46C5-B915-C01618DE149D}" srcOrd="5" destOrd="0" presId="urn:microsoft.com/office/officeart/2008/layout/LinedList"/>
    <dgm:cxn modelId="{2D9E6888-E66C-4A17-82E7-6D760EA9C050}" type="presParOf" srcId="{882F4F95-D65A-46C5-B915-C01618DE149D}" destId="{181DBC08-E1DC-4FDC-82B8-CC8C1657C875}" srcOrd="0" destOrd="0" presId="urn:microsoft.com/office/officeart/2008/layout/LinedList"/>
    <dgm:cxn modelId="{30D8FBB3-CA7E-4507-8102-C0970BD09430}" type="presParOf" srcId="{882F4F95-D65A-46C5-B915-C01618DE149D}" destId="{03F10A4E-6177-40EF-AF11-5764AB88925F}" srcOrd="1" destOrd="0" presId="urn:microsoft.com/office/officeart/2008/layout/LinedList"/>
    <dgm:cxn modelId="{16E9276C-7FA1-4D51-B7FD-18C5001724AB}" type="presParOf" srcId="{03F10A4E-6177-40EF-AF11-5764AB88925F}" destId="{0B20C6F4-F749-490D-A623-DAEAFF3AF2F6}" srcOrd="0" destOrd="0" presId="urn:microsoft.com/office/officeart/2008/layout/LinedList"/>
    <dgm:cxn modelId="{DA9051D8-7EC1-4AEA-BB2D-41592E576C7E}" type="presParOf" srcId="{03F10A4E-6177-40EF-AF11-5764AB88925F}" destId="{9B647882-A78C-4CB2-873E-C1B8F8CBFED5}" srcOrd="1" destOrd="0" presId="urn:microsoft.com/office/officeart/2008/layout/LinedList"/>
    <dgm:cxn modelId="{3ECA9FA6-0CCD-4048-BB5C-1231DAC58DCB}" type="presParOf" srcId="{9B647882-A78C-4CB2-873E-C1B8F8CBFED5}" destId="{97545B8B-5525-4D92-AB7C-0FC7435B25FB}" srcOrd="0" destOrd="0" presId="urn:microsoft.com/office/officeart/2008/layout/LinedList"/>
    <dgm:cxn modelId="{00D7A567-12F3-4705-BDD9-EF5BB1F11920}" type="presParOf" srcId="{9B647882-A78C-4CB2-873E-C1B8F8CBFED5}" destId="{6E82D294-E88C-4165-9089-FBD8FC974E50}" srcOrd="1" destOrd="0" presId="urn:microsoft.com/office/officeart/2008/layout/LinedList"/>
    <dgm:cxn modelId="{C2183C6B-DF46-4DC2-B5F1-E5E602C67339}" type="presParOf" srcId="{9B647882-A78C-4CB2-873E-C1B8F8CBFED5}" destId="{A278058A-3E3E-4DA4-B099-63122525362D}" srcOrd="2" destOrd="0" presId="urn:microsoft.com/office/officeart/2008/layout/LinedList"/>
    <dgm:cxn modelId="{8E15B190-DD14-46EA-89A4-A31FA5DECFF9}" type="presParOf" srcId="{03F10A4E-6177-40EF-AF11-5764AB88925F}" destId="{DE5CBDA1-36AC-4BB8-B4E1-AB386991066C}" srcOrd="2" destOrd="0" presId="urn:microsoft.com/office/officeart/2008/layout/LinedList"/>
    <dgm:cxn modelId="{C0C15A61-588D-426E-9384-FFB48D601C17}" type="presParOf" srcId="{03F10A4E-6177-40EF-AF11-5764AB88925F}" destId="{0BD38AC1-DA45-4FF3-903E-FC8A74BB067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1330C8-1722-409B-A9DD-EDDA52E5B32D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162318-4D8B-411E-9E7B-94753D5BB27F}">
      <dgm:prSet/>
      <dgm:spPr/>
      <dgm:t>
        <a:bodyPr/>
        <a:lstStyle/>
        <a:p>
          <a:r>
            <a:rPr lang="it-IT"/>
            <a:t>Users can view the reports on the map</a:t>
          </a:r>
          <a:endParaRPr lang="en-US"/>
        </a:p>
      </dgm:t>
    </dgm:pt>
    <dgm:pt modelId="{C532F201-DEA0-4EA2-8C23-3B56B92A80C3}" type="parTrans" cxnId="{647D0E2D-1538-43C8-AEC3-005E053D5FF5}">
      <dgm:prSet/>
      <dgm:spPr/>
      <dgm:t>
        <a:bodyPr/>
        <a:lstStyle/>
        <a:p>
          <a:endParaRPr lang="en-US"/>
        </a:p>
      </dgm:t>
    </dgm:pt>
    <dgm:pt modelId="{04C84106-9DE9-427C-8061-3EE27C34F167}" type="sibTrans" cxnId="{647D0E2D-1538-43C8-AEC3-005E053D5FF5}">
      <dgm:prSet/>
      <dgm:spPr/>
      <dgm:t>
        <a:bodyPr/>
        <a:lstStyle/>
        <a:p>
          <a:endParaRPr lang="en-US"/>
        </a:p>
      </dgm:t>
    </dgm:pt>
    <dgm:pt modelId="{4A531B6D-5416-4E5C-98CC-F78DF5F06B61}">
      <dgm:prSet/>
      <dgm:spPr/>
      <dgm:t>
        <a:bodyPr/>
        <a:lstStyle/>
        <a:p>
          <a:r>
            <a:rPr lang="it-IT"/>
            <a:t>Only authorities can see sensitive information</a:t>
          </a:r>
          <a:endParaRPr lang="en-US"/>
        </a:p>
      </dgm:t>
    </dgm:pt>
    <dgm:pt modelId="{ED97564E-FF68-4689-8A45-AEFFDBBF06FA}" type="parTrans" cxnId="{A2ED1DAB-BE73-4925-B088-AC75461EEF54}">
      <dgm:prSet/>
      <dgm:spPr/>
      <dgm:t>
        <a:bodyPr/>
        <a:lstStyle/>
        <a:p>
          <a:endParaRPr lang="en-US"/>
        </a:p>
      </dgm:t>
    </dgm:pt>
    <dgm:pt modelId="{BC30CAA9-A878-4752-B3B6-7CAB877A297B}" type="sibTrans" cxnId="{A2ED1DAB-BE73-4925-B088-AC75461EEF54}">
      <dgm:prSet/>
      <dgm:spPr/>
      <dgm:t>
        <a:bodyPr/>
        <a:lstStyle/>
        <a:p>
          <a:endParaRPr lang="en-US"/>
        </a:p>
      </dgm:t>
    </dgm:pt>
    <dgm:pt modelId="{06203507-6DDD-4780-8D57-18C70D6E0217}">
      <dgm:prSet/>
      <dgm:spPr/>
      <dgm:t>
        <a:bodyPr/>
        <a:lstStyle/>
        <a:p>
          <a:r>
            <a:rPr lang="it-IT"/>
            <a:t>Reports must contain the violation type and at least one picture</a:t>
          </a:r>
          <a:endParaRPr lang="en-US"/>
        </a:p>
      </dgm:t>
    </dgm:pt>
    <dgm:pt modelId="{57DF70F2-DA5A-4FBE-A5A6-0D68604AB310}" type="parTrans" cxnId="{3D977A5D-44E9-45AD-98BC-CFD6B8619763}">
      <dgm:prSet/>
      <dgm:spPr/>
      <dgm:t>
        <a:bodyPr/>
        <a:lstStyle/>
        <a:p>
          <a:endParaRPr lang="en-US"/>
        </a:p>
      </dgm:t>
    </dgm:pt>
    <dgm:pt modelId="{1AF95ABF-7950-4C49-BDAE-888A595DB291}" type="sibTrans" cxnId="{3D977A5D-44E9-45AD-98BC-CFD6B8619763}">
      <dgm:prSet/>
      <dgm:spPr/>
      <dgm:t>
        <a:bodyPr/>
        <a:lstStyle/>
        <a:p>
          <a:endParaRPr lang="en-US"/>
        </a:p>
      </dgm:t>
    </dgm:pt>
    <dgm:pt modelId="{7149953E-CF59-49AA-BE6F-B6D59701F51B}">
      <dgm:prSet/>
      <dgm:spPr/>
      <dgm:t>
        <a:bodyPr/>
        <a:lstStyle/>
        <a:p>
          <a:r>
            <a:rPr lang="it-IT"/>
            <a:t>Users can provide feedback to the violations</a:t>
          </a:r>
          <a:endParaRPr lang="en-US"/>
        </a:p>
      </dgm:t>
    </dgm:pt>
    <dgm:pt modelId="{75558817-7731-407C-87AA-60BF98A26A0D}" type="parTrans" cxnId="{F2F19ADB-9679-490B-808C-65978692D2EF}">
      <dgm:prSet/>
      <dgm:spPr/>
      <dgm:t>
        <a:bodyPr/>
        <a:lstStyle/>
        <a:p>
          <a:endParaRPr lang="en-US"/>
        </a:p>
      </dgm:t>
    </dgm:pt>
    <dgm:pt modelId="{5AA1AB55-9F50-417C-8D59-5E3291C16B86}" type="sibTrans" cxnId="{F2F19ADB-9679-490B-808C-65978692D2EF}">
      <dgm:prSet/>
      <dgm:spPr/>
      <dgm:t>
        <a:bodyPr/>
        <a:lstStyle/>
        <a:p>
          <a:endParaRPr lang="en-US"/>
        </a:p>
      </dgm:t>
    </dgm:pt>
    <dgm:pt modelId="{AF37466E-5B15-4CCA-9CCC-6CADB7E7ADF8}">
      <dgm:prSet/>
      <dgm:spPr/>
      <dgm:t>
        <a:bodyPr/>
        <a:lstStyle/>
        <a:p>
          <a:r>
            <a:rPr lang="it-IT"/>
            <a:t>Authority can mark violations as fined</a:t>
          </a:r>
          <a:endParaRPr lang="en-US"/>
        </a:p>
      </dgm:t>
    </dgm:pt>
    <dgm:pt modelId="{1060C276-8782-44C0-AF95-A08E5B970E5A}" type="parTrans" cxnId="{C5DD1B38-612C-41A3-9582-9336C3440BCB}">
      <dgm:prSet/>
      <dgm:spPr/>
      <dgm:t>
        <a:bodyPr/>
        <a:lstStyle/>
        <a:p>
          <a:endParaRPr lang="en-US"/>
        </a:p>
      </dgm:t>
    </dgm:pt>
    <dgm:pt modelId="{66B2AE6F-EE64-454F-84B4-8B7E42C09267}" type="sibTrans" cxnId="{C5DD1B38-612C-41A3-9582-9336C3440BCB}">
      <dgm:prSet/>
      <dgm:spPr/>
      <dgm:t>
        <a:bodyPr/>
        <a:lstStyle/>
        <a:p>
          <a:endParaRPr lang="en-US"/>
        </a:p>
      </dgm:t>
    </dgm:pt>
    <dgm:pt modelId="{7510A14A-2AD3-4571-A323-FB85FF8C5FA0}" type="pres">
      <dgm:prSet presAssocID="{521330C8-1722-409B-A9DD-EDDA52E5B32D}" presName="root" presStyleCnt="0">
        <dgm:presLayoutVars>
          <dgm:dir/>
          <dgm:resizeHandles val="exact"/>
        </dgm:presLayoutVars>
      </dgm:prSet>
      <dgm:spPr/>
    </dgm:pt>
    <dgm:pt modelId="{4B8A2F2B-319C-4A06-A3D7-95F06D6B62A6}" type="pres">
      <dgm:prSet presAssocID="{521330C8-1722-409B-A9DD-EDDA52E5B32D}" presName="container" presStyleCnt="0">
        <dgm:presLayoutVars>
          <dgm:dir/>
          <dgm:resizeHandles val="exact"/>
        </dgm:presLayoutVars>
      </dgm:prSet>
      <dgm:spPr/>
    </dgm:pt>
    <dgm:pt modelId="{792172D5-0643-4D0D-98BA-50C6548BED05}" type="pres">
      <dgm:prSet presAssocID="{3C162318-4D8B-411E-9E7B-94753D5BB27F}" presName="compNode" presStyleCnt="0"/>
      <dgm:spPr/>
    </dgm:pt>
    <dgm:pt modelId="{13F23D48-700B-409A-9DA5-F963BAC63746}" type="pres">
      <dgm:prSet presAssocID="{3C162318-4D8B-411E-9E7B-94753D5BB27F}" presName="iconBgRect" presStyleLbl="bgShp" presStyleIdx="0" presStyleCnt="5"/>
      <dgm:spPr/>
    </dgm:pt>
    <dgm:pt modelId="{05DC7864-599D-4E10-A881-1AB42B3D47D7}" type="pres">
      <dgm:prSet presAssocID="{3C162318-4D8B-411E-9E7B-94753D5BB2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FE55264-D3EE-4CEF-96D1-E286A9A13D85}" type="pres">
      <dgm:prSet presAssocID="{3C162318-4D8B-411E-9E7B-94753D5BB27F}" presName="spaceRect" presStyleCnt="0"/>
      <dgm:spPr/>
    </dgm:pt>
    <dgm:pt modelId="{6265E51B-F8AB-4D43-BEE4-B139451B517E}" type="pres">
      <dgm:prSet presAssocID="{3C162318-4D8B-411E-9E7B-94753D5BB27F}" presName="textRect" presStyleLbl="revTx" presStyleIdx="0" presStyleCnt="5">
        <dgm:presLayoutVars>
          <dgm:chMax val="1"/>
          <dgm:chPref val="1"/>
        </dgm:presLayoutVars>
      </dgm:prSet>
      <dgm:spPr/>
    </dgm:pt>
    <dgm:pt modelId="{96844F4C-51EC-42EC-AE5C-0CDC602CDF52}" type="pres">
      <dgm:prSet presAssocID="{04C84106-9DE9-427C-8061-3EE27C34F167}" presName="sibTrans" presStyleLbl="sibTrans2D1" presStyleIdx="0" presStyleCnt="0"/>
      <dgm:spPr/>
    </dgm:pt>
    <dgm:pt modelId="{2475C419-AABB-409F-A283-DF12E27F0307}" type="pres">
      <dgm:prSet presAssocID="{4A531B6D-5416-4E5C-98CC-F78DF5F06B61}" presName="compNode" presStyleCnt="0"/>
      <dgm:spPr/>
    </dgm:pt>
    <dgm:pt modelId="{27A9161F-3EB5-4091-A591-F7FA9122E927}" type="pres">
      <dgm:prSet presAssocID="{4A531B6D-5416-4E5C-98CC-F78DF5F06B61}" presName="iconBgRect" presStyleLbl="bgShp" presStyleIdx="1" presStyleCnt="5"/>
      <dgm:spPr/>
    </dgm:pt>
    <dgm:pt modelId="{1F32D083-3245-452B-A352-B35D122DCB9D}" type="pres">
      <dgm:prSet presAssocID="{4A531B6D-5416-4E5C-98CC-F78DF5F06B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6687F37-68A8-4007-8952-6046E38CCBB2}" type="pres">
      <dgm:prSet presAssocID="{4A531B6D-5416-4E5C-98CC-F78DF5F06B61}" presName="spaceRect" presStyleCnt="0"/>
      <dgm:spPr/>
    </dgm:pt>
    <dgm:pt modelId="{02C339B0-8C64-4BF9-A93F-B3511CF7A589}" type="pres">
      <dgm:prSet presAssocID="{4A531B6D-5416-4E5C-98CC-F78DF5F06B61}" presName="textRect" presStyleLbl="revTx" presStyleIdx="1" presStyleCnt="5">
        <dgm:presLayoutVars>
          <dgm:chMax val="1"/>
          <dgm:chPref val="1"/>
        </dgm:presLayoutVars>
      </dgm:prSet>
      <dgm:spPr/>
    </dgm:pt>
    <dgm:pt modelId="{4497074D-ADE2-4C8F-A41B-CADF4FEE0250}" type="pres">
      <dgm:prSet presAssocID="{BC30CAA9-A878-4752-B3B6-7CAB877A297B}" presName="sibTrans" presStyleLbl="sibTrans2D1" presStyleIdx="0" presStyleCnt="0"/>
      <dgm:spPr/>
    </dgm:pt>
    <dgm:pt modelId="{716E2A37-01A1-4ED3-AC3E-6761CC88A775}" type="pres">
      <dgm:prSet presAssocID="{06203507-6DDD-4780-8D57-18C70D6E0217}" presName="compNode" presStyleCnt="0"/>
      <dgm:spPr/>
    </dgm:pt>
    <dgm:pt modelId="{29E32E7E-3D16-47A0-ACAE-347F73FA350D}" type="pres">
      <dgm:prSet presAssocID="{06203507-6DDD-4780-8D57-18C70D6E0217}" presName="iconBgRect" presStyleLbl="bgShp" presStyleIdx="2" presStyleCnt="5"/>
      <dgm:spPr/>
    </dgm:pt>
    <dgm:pt modelId="{7DCA836F-8016-4226-815C-27A40741210D}" type="pres">
      <dgm:prSet presAssocID="{06203507-6DDD-4780-8D57-18C70D6E021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E30A978-6D7F-42FB-9C28-7B57622C01C0}" type="pres">
      <dgm:prSet presAssocID="{06203507-6DDD-4780-8D57-18C70D6E0217}" presName="spaceRect" presStyleCnt="0"/>
      <dgm:spPr/>
    </dgm:pt>
    <dgm:pt modelId="{2595EAC5-1383-4A34-B359-0F11637CDCBB}" type="pres">
      <dgm:prSet presAssocID="{06203507-6DDD-4780-8D57-18C70D6E0217}" presName="textRect" presStyleLbl="revTx" presStyleIdx="2" presStyleCnt="5">
        <dgm:presLayoutVars>
          <dgm:chMax val="1"/>
          <dgm:chPref val="1"/>
        </dgm:presLayoutVars>
      </dgm:prSet>
      <dgm:spPr/>
    </dgm:pt>
    <dgm:pt modelId="{3F99107E-4E15-40A6-8A87-94D8E91BDCA4}" type="pres">
      <dgm:prSet presAssocID="{1AF95ABF-7950-4C49-BDAE-888A595DB291}" presName="sibTrans" presStyleLbl="sibTrans2D1" presStyleIdx="0" presStyleCnt="0"/>
      <dgm:spPr/>
    </dgm:pt>
    <dgm:pt modelId="{23BFF58F-E26C-489F-8881-5BBDE74201AD}" type="pres">
      <dgm:prSet presAssocID="{7149953E-CF59-49AA-BE6F-B6D59701F51B}" presName="compNode" presStyleCnt="0"/>
      <dgm:spPr/>
    </dgm:pt>
    <dgm:pt modelId="{A51C639F-A514-42DC-9A2D-64E6661E5044}" type="pres">
      <dgm:prSet presAssocID="{7149953E-CF59-49AA-BE6F-B6D59701F51B}" presName="iconBgRect" presStyleLbl="bgShp" presStyleIdx="3" presStyleCnt="5"/>
      <dgm:spPr/>
    </dgm:pt>
    <dgm:pt modelId="{4A04302F-3820-4655-AFA8-4B81731DAB2E}" type="pres">
      <dgm:prSet presAssocID="{7149953E-CF59-49AA-BE6F-B6D59701F5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C137A26-E0D5-4869-A83D-4EDEE3217B79}" type="pres">
      <dgm:prSet presAssocID="{7149953E-CF59-49AA-BE6F-B6D59701F51B}" presName="spaceRect" presStyleCnt="0"/>
      <dgm:spPr/>
    </dgm:pt>
    <dgm:pt modelId="{D8E3E00F-462F-4377-A955-DFBA203D8A46}" type="pres">
      <dgm:prSet presAssocID="{7149953E-CF59-49AA-BE6F-B6D59701F51B}" presName="textRect" presStyleLbl="revTx" presStyleIdx="3" presStyleCnt="5">
        <dgm:presLayoutVars>
          <dgm:chMax val="1"/>
          <dgm:chPref val="1"/>
        </dgm:presLayoutVars>
      </dgm:prSet>
      <dgm:spPr/>
    </dgm:pt>
    <dgm:pt modelId="{E346A4DC-8289-4080-803F-3816B62490E7}" type="pres">
      <dgm:prSet presAssocID="{5AA1AB55-9F50-417C-8D59-5E3291C16B86}" presName="sibTrans" presStyleLbl="sibTrans2D1" presStyleIdx="0" presStyleCnt="0"/>
      <dgm:spPr/>
    </dgm:pt>
    <dgm:pt modelId="{ADDB9425-C467-4E0F-9EF2-1D888E3CD39F}" type="pres">
      <dgm:prSet presAssocID="{AF37466E-5B15-4CCA-9CCC-6CADB7E7ADF8}" presName="compNode" presStyleCnt="0"/>
      <dgm:spPr/>
    </dgm:pt>
    <dgm:pt modelId="{9168F81A-B7B0-4C42-B80D-0F52CAFBB890}" type="pres">
      <dgm:prSet presAssocID="{AF37466E-5B15-4CCA-9CCC-6CADB7E7ADF8}" presName="iconBgRect" presStyleLbl="bgShp" presStyleIdx="4" presStyleCnt="5"/>
      <dgm:spPr/>
    </dgm:pt>
    <dgm:pt modelId="{501CE994-7C71-4F37-BA94-7CBEF8A88A47}" type="pres">
      <dgm:prSet presAssocID="{AF37466E-5B15-4CCA-9CCC-6CADB7E7AD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7DDDFA3-B36B-47D0-A52D-813839DDC5F2}" type="pres">
      <dgm:prSet presAssocID="{AF37466E-5B15-4CCA-9CCC-6CADB7E7ADF8}" presName="spaceRect" presStyleCnt="0"/>
      <dgm:spPr/>
    </dgm:pt>
    <dgm:pt modelId="{C4245E7B-8F3E-4B94-A5FB-2EB46C351ACE}" type="pres">
      <dgm:prSet presAssocID="{AF37466E-5B15-4CCA-9CCC-6CADB7E7ADF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B553505-725F-4600-BC70-E8C580E9E022}" type="presOf" srcId="{521330C8-1722-409B-A9DD-EDDA52E5B32D}" destId="{7510A14A-2AD3-4571-A323-FB85FF8C5FA0}" srcOrd="0" destOrd="0" presId="urn:microsoft.com/office/officeart/2018/2/layout/IconCircleList"/>
    <dgm:cxn modelId="{15EA530D-1065-47DC-8E0A-FBE5889563C5}" type="presOf" srcId="{7149953E-CF59-49AA-BE6F-B6D59701F51B}" destId="{D8E3E00F-462F-4377-A955-DFBA203D8A46}" srcOrd="0" destOrd="0" presId="urn:microsoft.com/office/officeart/2018/2/layout/IconCircleList"/>
    <dgm:cxn modelId="{4A60E614-5BA3-42F9-A3A9-09552E0DB5C9}" type="presOf" srcId="{3C162318-4D8B-411E-9E7B-94753D5BB27F}" destId="{6265E51B-F8AB-4D43-BEE4-B139451B517E}" srcOrd="0" destOrd="0" presId="urn:microsoft.com/office/officeart/2018/2/layout/IconCircleList"/>
    <dgm:cxn modelId="{179B0E1D-910E-419D-8326-D9B756370A4A}" type="presOf" srcId="{04C84106-9DE9-427C-8061-3EE27C34F167}" destId="{96844F4C-51EC-42EC-AE5C-0CDC602CDF52}" srcOrd="0" destOrd="0" presId="urn:microsoft.com/office/officeart/2018/2/layout/IconCircleList"/>
    <dgm:cxn modelId="{647D0E2D-1538-43C8-AEC3-005E053D5FF5}" srcId="{521330C8-1722-409B-A9DD-EDDA52E5B32D}" destId="{3C162318-4D8B-411E-9E7B-94753D5BB27F}" srcOrd="0" destOrd="0" parTransId="{C532F201-DEA0-4EA2-8C23-3B56B92A80C3}" sibTransId="{04C84106-9DE9-427C-8061-3EE27C34F167}"/>
    <dgm:cxn modelId="{84BFD931-6A7A-4420-8B2F-AA512A4FC43F}" type="presOf" srcId="{5AA1AB55-9F50-417C-8D59-5E3291C16B86}" destId="{E346A4DC-8289-4080-803F-3816B62490E7}" srcOrd="0" destOrd="0" presId="urn:microsoft.com/office/officeart/2018/2/layout/IconCircleList"/>
    <dgm:cxn modelId="{C5DD1B38-612C-41A3-9582-9336C3440BCB}" srcId="{521330C8-1722-409B-A9DD-EDDA52E5B32D}" destId="{AF37466E-5B15-4CCA-9CCC-6CADB7E7ADF8}" srcOrd="4" destOrd="0" parTransId="{1060C276-8782-44C0-AF95-A08E5B970E5A}" sibTransId="{66B2AE6F-EE64-454F-84B4-8B7E42C09267}"/>
    <dgm:cxn modelId="{3D977A5D-44E9-45AD-98BC-CFD6B8619763}" srcId="{521330C8-1722-409B-A9DD-EDDA52E5B32D}" destId="{06203507-6DDD-4780-8D57-18C70D6E0217}" srcOrd="2" destOrd="0" parTransId="{57DF70F2-DA5A-4FBE-A5A6-0D68604AB310}" sibTransId="{1AF95ABF-7950-4C49-BDAE-888A595DB291}"/>
    <dgm:cxn modelId="{D6BEFB4A-BA87-4E0B-91FB-D49D67B4BD67}" type="presOf" srcId="{06203507-6DDD-4780-8D57-18C70D6E0217}" destId="{2595EAC5-1383-4A34-B359-0F11637CDCBB}" srcOrd="0" destOrd="0" presId="urn:microsoft.com/office/officeart/2018/2/layout/IconCircleList"/>
    <dgm:cxn modelId="{84806A4B-991C-43A5-99FE-95847A751BEC}" type="presOf" srcId="{AF37466E-5B15-4CCA-9CCC-6CADB7E7ADF8}" destId="{C4245E7B-8F3E-4B94-A5FB-2EB46C351ACE}" srcOrd="0" destOrd="0" presId="urn:microsoft.com/office/officeart/2018/2/layout/IconCircleList"/>
    <dgm:cxn modelId="{FCAA394D-BE5C-49C0-80DB-F69F40F9AEA8}" type="presOf" srcId="{BC30CAA9-A878-4752-B3B6-7CAB877A297B}" destId="{4497074D-ADE2-4C8F-A41B-CADF4FEE0250}" srcOrd="0" destOrd="0" presId="urn:microsoft.com/office/officeart/2018/2/layout/IconCircleList"/>
    <dgm:cxn modelId="{A2ED1DAB-BE73-4925-B088-AC75461EEF54}" srcId="{521330C8-1722-409B-A9DD-EDDA52E5B32D}" destId="{4A531B6D-5416-4E5C-98CC-F78DF5F06B61}" srcOrd="1" destOrd="0" parTransId="{ED97564E-FF68-4689-8A45-AEFFDBBF06FA}" sibTransId="{BC30CAA9-A878-4752-B3B6-7CAB877A297B}"/>
    <dgm:cxn modelId="{605B7FCD-07EE-4773-B389-00E612142CB0}" type="presOf" srcId="{1AF95ABF-7950-4C49-BDAE-888A595DB291}" destId="{3F99107E-4E15-40A6-8A87-94D8E91BDCA4}" srcOrd="0" destOrd="0" presId="urn:microsoft.com/office/officeart/2018/2/layout/IconCircleList"/>
    <dgm:cxn modelId="{F2F19ADB-9679-490B-808C-65978692D2EF}" srcId="{521330C8-1722-409B-A9DD-EDDA52E5B32D}" destId="{7149953E-CF59-49AA-BE6F-B6D59701F51B}" srcOrd="3" destOrd="0" parTransId="{75558817-7731-407C-87AA-60BF98A26A0D}" sibTransId="{5AA1AB55-9F50-417C-8D59-5E3291C16B86}"/>
    <dgm:cxn modelId="{885AE5E4-247F-4443-806E-D28855C84C3C}" type="presOf" srcId="{4A531B6D-5416-4E5C-98CC-F78DF5F06B61}" destId="{02C339B0-8C64-4BF9-A93F-B3511CF7A589}" srcOrd="0" destOrd="0" presId="urn:microsoft.com/office/officeart/2018/2/layout/IconCircleList"/>
    <dgm:cxn modelId="{B73702A3-01C5-4DCF-8205-B6F32BA74FC1}" type="presParOf" srcId="{7510A14A-2AD3-4571-A323-FB85FF8C5FA0}" destId="{4B8A2F2B-319C-4A06-A3D7-95F06D6B62A6}" srcOrd="0" destOrd="0" presId="urn:microsoft.com/office/officeart/2018/2/layout/IconCircleList"/>
    <dgm:cxn modelId="{56DC622B-3FBF-4DD0-ADC4-6F3DE251FEA3}" type="presParOf" srcId="{4B8A2F2B-319C-4A06-A3D7-95F06D6B62A6}" destId="{792172D5-0643-4D0D-98BA-50C6548BED05}" srcOrd="0" destOrd="0" presId="urn:microsoft.com/office/officeart/2018/2/layout/IconCircleList"/>
    <dgm:cxn modelId="{98006207-BB67-4D78-AE74-5CFC6F8E367F}" type="presParOf" srcId="{792172D5-0643-4D0D-98BA-50C6548BED05}" destId="{13F23D48-700B-409A-9DA5-F963BAC63746}" srcOrd="0" destOrd="0" presId="urn:microsoft.com/office/officeart/2018/2/layout/IconCircleList"/>
    <dgm:cxn modelId="{6DB9F1C0-90F5-4B62-A541-6CCEA34E290A}" type="presParOf" srcId="{792172D5-0643-4D0D-98BA-50C6548BED05}" destId="{05DC7864-599D-4E10-A881-1AB42B3D47D7}" srcOrd="1" destOrd="0" presId="urn:microsoft.com/office/officeart/2018/2/layout/IconCircleList"/>
    <dgm:cxn modelId="{850177BC-AC1A-4738-B908-FB8D539B3261}" type="presParOf" srcId="{792172D5-0643-4D0D-98BA-50C6548BED05}" destId="{CFE55264-D3EE-4CEF-96D1-E286A9A13D85}" srcOrd="2" destOrd="0" presId="urn:microsoft.com/office/officeart/2018/2/layout/IconCircleList"/>
    <dgm:cxn modelId="{3FE4E10B-3BE3-4CC3-9680-FD20B780492C}" type="presParOf" srcId="{792172D5-0643-4D0D-98BA-50C6548BED05}" destId="{6265E51B-F8AB-4D43-BEE4-B139451B517E}" srcOrd="3" destOrd="0" presId="urn:microsoft.com/office/officeart/2018/2/layout/IconCircleList"/>
    <dgm:cxn modelId="{BE634342-244F-4713-8BBF-E70E8BF8689D}" type="presParOf" srcId="{4B8A2F2B-319C-4A06-A3D7-95F06D6B62A6}" destId="{96844F4C-51EC-42EC-AE5C-0CDC602CDF52}" srcOrd="1" destOrd="0" presId="urn:microsoft.com/office/officeart/2018/2/layout/IconCircleList"/>
    <dgm:cxn modelId="{494E9C29-2CFC-42FA-95E0-3F6D500BD5B8}" type="presParOf" srcId="{4B8A2F2B-319C-4A06-A3D7-95F06D6B62A6}" destId="{2475C419-AABB-409F-A283-DF12E27F0307}" srcOrd="2" destOrd="0" presId="urn:microsoft.com/office/officeart/2018/2/layout/IconCircleList"/>
    <dgm:cxn modelId="{4CDD9A7F-65E1-4D1F-8CFA-10E985F92434}" type="presParOf" srcId="{2475C419-AABB-409F-A283-DF12E27F0307}" destId="{27A9161F-3EB5-4091-A591-F7FA9122E927}" srcOrd="0" destOrd="0" presId="urn:microsoft.com/office/officeart/2018/2/layout/IconCircleList"/>
    <dgm:cxn modelId="{299297CF-2146-4467-8522-FAAC55B8D7F8}" type="presParOf" srcId="{2475C419-AABB-409F-A283-DF12E27F0307}" destId="{1F32D083-3245-452B-A352-B35D122DCB9D}" srcOrd="1" destOrd="0" presId="urn:microsoft.com/office/officeart/2018/2/layout/IconCircleList"/>
    <dgm:cxn modelId="{735F91F1-6A2B-4C55-B87A-EEC17C2539AF}" type="presParOf" srcId="{2475C419-AABB-409F-A283-DF12E27F0307}" destId="{F6687F37-68A8-4007-8952-6046E38CCBB2}" srcOrd="2" destOrd="0" presId="urn:microsoft.com/office/officeart/2018/2/layout/IconCircleList"/>
    <dgm:cxn modelId="{F91BF1AE-6197-49F6-B7E9-9EA7774EA4F1}" type="presParOf" srcId="{2475C419-AABB-409F-A283-DF12E27F0307}" destId="{02C339B0-8C64-4BF9-A93F-B3511CF7A589}" srcOrd="3" destOrd="0" presId="urn:microsoft.com/office/officeart/2018/2/layout/IconCircleList"/>
    <dgm:cxn modelId="{494E8826-EF89-44FF-8819-5E8C27C000D1}" type="presParOf" srcId="{4B8A2F2B-319C-4A06-A3D7-95F06D6B62A6}" destId="{4497074D-ADE2-4C8F-A41B-CADF4FEE0250}" srcOrd="3" destOrd="0" presId="urn:microsoft.com/office/officeart/2018/2/layout/IconCircleList"/>
    <dgm:cxn modelId="{D1964516-AF00-41E3-B61C-7270C58DB7B4}" type="presParOf" srcId="{4B8A2F2B-319C-4A06-A3D7-95F06D6B62A6}" destId="{716E2A37-01A1-4ED3-AC3E-6761CC88A775}" srcOrd="4" destOrd="0" presId="urn:microsoft.com/office/officeart/2018/2/layout/IconCircleList"/>
    <dgm:cxn modelId="{EC626943-DE0A-4A77-9CC4-E685CFF88E89}" type="presParOf" srcId="{716E2A37-01A1-4ED3-AC3E-6761CC88A775}" destId="{29E32E7E-3D16-47A0-ACAE-347F73FA350D}" srcOrd="0" destOrd="0" presId="urn:microsoft.com/office/officeart/2018/2/layout/IconCircleList"/>
    <dgm:cxn modelId="{ACF203B1-E79E-4052-9B30-314067EED420}" type="presParOf" srcId="{716E2A37-01A1-4ED3-AC3E-6761CC88A775}" destId="{7DCA836F-8016-4226-815C-27A40741210D}" srcOrd="1" destOrd="0" presId="urn:microsoft.com/office/officeart/2018/2/layout/IconCircleList"/>
    <dgm:cxn modelId="{EF4FE1FB-5313-44BA-BC2C-F77F75863EB9}" type="presParOf" srcId="{716E2A37-01A1-4ED3-AC3E-6761CC88A775}" destId="{6E30A978-6D7F-42FB-9C28-7B57622C01C0}" srcOrd="2" destOrd="0" presId="urn:microsoft.com/office/officeart/2018/2/layout/IconCircleList"/>
    <dgm:cxn modelId="{0DEF4CA4-ACD0-47A2-BBFB-29D9B2F61142}" type="presParOf" srcId="{716E2A37-01A1-4ED3-AC3E-6761CC88A775}" destId="{2595EAC5-1383-4A34-B359-0F11637CDCBB}" srcOrd="3" destOrd="0" presId="urn:microsoft.com/office/officeart/2018/2/layout/IconCircleList"/>
    <dgm:cxn modelId="{1A5E32F4-3A86-424A-BD85-587C06149B20}" type="presParOf" srcId="{4B8A2F2B-319C-4A06-A3D7-95F06D6B62A6}" destId="{3F99107E-4E15-40A6-8A87-94D8E91BDCA4}" srcOrd="5" destOrd="0" presId="urn:microsoft.com/office/officeart/2018/2/layout/IconCircleList"/>
    <dgm:cxn modelId="{67E95F8F-1E9A-4790-B691-5D0128EC0B63}" type="presParOf" srcId="{4B8A2F2B-319C-4A06-A3D7-95F06D6B62A6}" destId="{23BFF58F-E26C-489F-8881-5BBDE74201AD}" srcOrd="6" destOrd="0" presId="urn:microsoft.com/office/officeart/2018/2/layout/IconCircleList"/>
    <dgm:cxn modelId="{E001DB76-0E3A-490A-81CD-7CA89559D00B}" type="presParOf" srcId="{23BFF58F-E26C-489F-8881-5BBDE74201AD}" destId="{A51C639F-A514-42DC-9A2D-64E6661E5044}" srcOrd="0" destOrd="0" presId="urn:microsoft.com/office/officeart/2018/2/layout/IconCircleList"/>
    <dgm:cxn modelId="{F730C0BC-5114-4D15-B8D2-E69B32B6AFD6}" type="presParOf" srcId="{23BFF58F-E26C-489F-8881-5BBDE74201AD}" destId="{4A04302F-3820-4655-AFA8-4B81731DAB2E}" srcOrd="1" destOrd="0" presId="urn:microsoft.com/office/officeart/2018/2/layout/IconCircleList"/>
    <dgm:cxn modelId="{6DB851C5-D562-46FA-8629-459350C6FBAE}" type="presParOf" srcId="{23BFF58F-E26C-489F-8881-5BBDE74201AD}" destId="{4C137A26-E0D5-4869-A83D-4EDEE3217B79}" srcOrd="2" destOrd="0" presId="urn:microsoft.com/office/officeart/2018/2/layout/IconCircleList"/>
    <dgm:cxn modelId="{9F9DBCEA-33C1-4A6E-9969-8F926958D997}" type="presParOf" srcId="{23BFF58F-E26C-489F-8881-5BBDE74201AD}" destId="{D8E3E00F-462F-4377-A955-DFBA203D8A46}" srcOrd="3" destOrd="0" presId="urn:microsoft.com/office/officeart/2018/2/layout/IconCircleList"/>
    <dgm:cxn modelId="{49B54EF7-B34F-4A2A-8C71-D621DE58A193}" type="presParOf" srcId="{4B8A2F2B-319C-4A06-A3D7-95F06D6B62A6}" destId="{E346A4DC-8289-4080-803F-3816B62490E7}" srcOrd="7" destOrd="0" presId="urn:microsoft.com/office/officeart/2018/2/layout/IconCircleList"/>
    <dgm:cxn modelId="{C336BE82-DF2E-4195-BAE3-0037E40D1F27}" type="presParOf" srcId="{4B8A2F2B-319C-4A06-A3D7-95F06D6B62A6}" destId="{ADDB9425-C467-4E0F-9EF2-1D888E3CD39F}" srcOrd="8" destOrd="0" presId="urn:microsoft.com/office/officeart/2018/2/layout/IconCircleList"/>
    <dgm:cxn modelId="{796F51F7-D435-44DE-8B1F-4248D355BFD5}" type="presParOf" srcId="{ADDB9425-C467-4E0F-9EF2-1D888E3CD39F}" destId="{9168F81A-B7B0-4C42-B80D-0F52CAFBB890}" srcOrd="0" destOrd="0" presId="urn:microsoft.com/office/officeart/2018/2/layout/IconCircleList"/>
    <dgm:cxn modelId="{C64DD337-CB49-4524-B79C-4F9C73027F5D}" type="presParOf" srcId="{ADDB9425-C467-4E0F-9EF2-1D888E3CD39F}" destId="{501CE994-7C71-4F37-BA94-7CBEF8A88A47}" srcOrd="1" destOrd="0" presId="urn:microsoft.com/office/officeart/2018/2/layout/IconCircleList"/>
    <dgm:cxn modelId="{C9953E06-86ED-46C9-B92A-7D72686002E8}" type="presParOf" srcId="{ADDB9425-C467-4E0F-9EF2-1D888E3CD39F}" destId="{17DDDFA3-B36B-47D0-A52D-813839DDC5F2}" srcOrd="2" destOrd="0" presId="urn:microsoft.com/office/officeart/2018/2/layout/IconCircleList"/>
    <dgm:cxn modelId="{63DA4B46-A9E0-4BFD-9877-A3EBB1C04983}" type="presParOf" srcId="{ADDB9425-C467-4E0F-9EF2-1D888E3CD39F}" destId="{C4245E7B-8F3E-4B94-A5FB-2EB46C351A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B6DC7A-F4B8-4B4F-88B3-955AF92F0A7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E1B03E-BD9B-4880-96D0-BC9DDCD618B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Three-</a:t>
          </a:r>
          <a:r>
            <a:rPr lang="it-IT" err="1"/>
            <a:t>tier</a:t>
          </a:r>
          <a:r>
            <a:rPr lang="it-IT"/>
            <a:t> </a:t>
          </a:r>
          <a:r>
            <a:rPr lang="it-IT" err="1"/>
            <a:t>architecture</a:t>
          </a:r>
          <a:endParaRPr lang="it-IT"/>
        </a:p>
      </dgm:t>
    </dgm:pt>
    <dgm:pt modelId="{44ED5F7B-3A78-4E76-A4AB-C52130977B29}" type="parTrans" cxnId="{CD1C199D-6081-4798-A2C2-C3D24D5786B8}">
      <dgm:prSet/>
      <dgm:spPr/>
      <dgm:t>
        <a:bodyPr/>
        <a:lstStyle/>
        <a:p>
          <a:endParaRPr lang="it-IT"/>
        </a:p>
      </dgm:t>
    </dgm:pt>
    <dgm:pt modelId="{30C04002-8C25-4168-8C6B-56ECD83D4B8E}" type="sibTrans" cxnId="{CD1C199D-6081-4798-A2C2-C3D24D5786B8}">
      <dgm:prSet/>
      <dgm:spPr/>
      <dgm:t>
        <a:bodyPr/>
        <a:lstStyle/>
        <a:p>
          <a:endParaRPr lang="it-IT"/>
        </a:p>
      </dgm:t>
    </dgm:pt>
    <dgm:pt modelId="{7C79DCA6-5F37-4A90-A6DB-063AE9C88D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Serverless Approach</a:t>
          </a:r>
        </a:p>
      </dgm:t>
    </dgm:pt>
    <dgm:pt modelId="{8852D60A-466C-47EE-8C4E-BDFC8947537F}" type="parTrans" cxnId="{6AD02EEE-5A43-4DF4-BE1F-78E43DC5EA96}">
      <dgm:prSet/>
      <dgm:spPr/>
      <dgm:t>
        <a:bodyPr/>
        <a:lstStyle/>
        <a:p>
          <a:endParaRPr lang="it-IT"/>
        </a:p>
      </dgm:t>
    </dgm:pt>
    <dgm:pt modelId="{E4A07E51-804B-4B1D-89E5-2198E1584A44}" type="sibTrans" cxnId="{6AD02EEE-5A43-4DF4-BE1F-78E43DC5EA96}">
      <dgm:prSet/>
      <dgm:spPr/>
      <dgm:t>
        <a:bodyPr/>
        <a:lstStyle/>
        <a:p>
          <a:endParaRPr lang="it-IT"/>
        </a:p>
      </dgm:t>
    </dgm:pt>
    <dgm:pt modelId="{CB1DB414-E0BA-4378-9DF4-CE6E012E625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MVVM (Model-View-ViewModel)</a:t>
          </a:r>
        </a:p>
      </dgm:t>
    </dgm:pt>
    <dgm:pt modelId="{E8381588-8CF6-4306-8842-ABC07403E02B}" type="parTrans" cxnId="{DB89543C-17D3-4A2E-8923-CF064151C970}">
      <dgm:prSet/>
      <dgm:spPr/>
      <dgm:t>
        <a:bodyPr/>
        <a:lstStyle/>
        <a:p>
          <a:endParaRPr lang="it-IT"/>
        </a:p>
      </dgm:t>
    </dgm:pt>
    <dgm:pt modelId="{EB9337B7-5368-4C26-896E-B7799943630B}" type="sibTrans" cxnId="{DB89543C-17D3-4A2E-8923-CF064151C970}">
      <dgm:prSet/>
      <dgm:spPr/>
      <dgm:t>
        <a:bodyPr/>
        <a:lstStyle/>
        <a:p>
          <a:endParaRPr lang="it-IT"/>
        </a:p>
      </dgm:t>
    </dgm:pt>
    <dgm:pt modelId="{36251366-C5D7-49C9-B955-DE90D598A9D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RESTful architecture</a:t>
          </a:r>
        </a:p>
      </dgm:t>
    </dgm:pt>
    <dgm:pt modelId="{0AE5E94D-FFB3-4D03-A350-30E773F9AB4F}" type="parTrans" cxnId="{87A84AAB-44EE-4A6E-935D-D90866682239}">
      <dgm:prSet/>
      <dgm:spPr/>
      <dgm:t>
        <a:bodyPr/>
        <a:lstStyle/>
        <a:p>
          <a:endParaRPr lang="it-IT"/>
        </a:p>
      </dgm:t>
    </dgm:pt>
    <dgm:pt modelId="{9A67FB4E-2080-432D-8FD4-98E3CC6B46A4}" type="sibTrans" cxnId="{87A84AAB-44EE-4A6E-935D-D90866682239}">
      <dgm:prSet/>
      <dgm:spPr/>
      <dgm:t>
        <a:bodyPr/>
        <a:lstStyle/>
        <a:p>
          <a:endParaRPr lang="it-IT"/>
        </a:p>
      </dgm:t>
    </dgm:pt>
    <dgm:pt modelId="{9090FF5F-05EB-4CE9-9928-DBEE2109463E}" type="pres">
      <dgm:prSet presAssocID="{8AB6DC7A-F4B8-4B4F-88B3-955AF92F0A75}" presName="linear" presStyleCnt="0">
        <dgm:presLayoutVars>
          <dgm:animLvl val="lvl"/>
          <dgm:resizeHandles val="exact"/>
        </dgm:presLayoutVars>
      </dgm:prSet>
      <dgm:spPr/>
    </dgm:pt>
    <dgm:pt modelId="{6897840D-2F16-4E63-AB9E-3BAF1EF7FA67}" type="pres">
      <dgm:prSet presAssocID="{2BE1B03E-BD9B-4880-96D0-BC9DDCD618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62B5D1-B31E-41C1-82BF-1067C661BD2B}" type="pres">
      <dgm:prSet presAssocID="{30C04002-8C25-4168-8C6B-56ECD83D4B8E}" presName="spacer" presStyleCnt="0"/>
      <dgm:spPr/>
    </dgm:pt>
    <dgm:pt modelId="{BB33716B-A40B-4E82-90C1-63C6817E9A29}" type="pres">
      <dgm:prSet presAssocID="{7C79DCA6-5F37-4A90-A6DB-063AE9C88D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F954C5B-768D-4882-A496-44EFCAFAFD79}" type="pres">
      <dgm:prSet presAssocID="{E4A07E51-804B-4B1D-89E5-2198E1584A44}" presName="spacer" presStyleCnt="0"/>
      <dgm:spPr/>
    </dgm:pt>
    <dgm:pt modelId="{38163ADA-1521-4D86-B52E-DF2A5F2C08CE}" type="pres">
      <dgm:prSet presAssocID="{CB1DB414-E0BA-4378-9DF4-CE6E012E62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717893-95E2-4520-8EC7-6325AF4911B7}" type="pres">
      <dgm:prSet presAssocID="{EB9337B7-5368-4C26-896E-B7799943630B}" presName="spacer" presStyleCnt="0"/>
      <dgm:spPr/>
    </dgm:pt>
    <dgm:pt modelId="{9F2B6126-9930-43CD-B722-8CDF197222A9}" type="pres">
      <dgm:prSet presAssocID="{36251366-C5D7-49C9-B955-DE90D598A9D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79F7A1E-8E4D-49CB-B9C5-B8514B0024F1}" type="presOf" srcId="{8AB6DC7A-F4B8-4B4F-88B3-955AF92F0A75}" destId="{9090FF5F-05EB-4CE9-9928-DBEE2109463E}" srcOrd="0" destOrd="0" presId="urn:microsoft.com/office/officeart/2005/8/layout/vList2"/>
    <dgm:cxn modelId="{457C2224-FB88-4CF2-935B-5EC65F71542E}" type="presOf" srcId="{7C79DCA6-5F37-4A90-A6DB-063AE9C88D5E}" destId="{BB33716B-A40B-4E82-90C1-63C6817E9A29}" srcOrd="0" destOrd="0" presId="urn:microsoft.com/office/officeart/2005/8/layout/vList2"/>
    <dgm:cxn modelId="{AA85C032-A327-4933-9FC2-C4E9BD8690E9}" type="presOf" srcId="{36251366-C5D7-49C9-B955-DE90D598A9D6}" destId="{9F2B6126-9930-43CD-B722-8CDF197222A9}" srcOrd="0" destOrd="0" presId="urn:microsoft.com/office/officeart/2005/8/layout/vList2"/>
    <dgm:cxn modelId="{A634A439-2D6B-4719-A023-8C9A3CD2882E}" type="presOf" srcId="{CB1DB414-E0BA-4378-9DF4-CE6E012E625E}" destId="{38163ADA-1521-4D86-B52E-DF2A5F2C08CE}" srcOrd="0" destOrd="0" presId="urn:microsoft.com/office/officeart/2005/8/layout/vList2"/>
    <dgm:cxn modelId="{DB89543C-17D3-4A2E-8923-CF064151C970}" srcId="{8AB6DC7A-F4B8-4B4F-88B3-955AF92F0A75}" destId="{CB1DB414-E0BA-4378-9DF4-CE6E012E625E}" srcOrd="2" destOrd="0" parTransId="{E8381588-8CF6-4306-8842-ABC07403E02B}" sibTransId="{EB9337B7-5368-4C26-896E-B7799943630B}"/>
    <dgm:cxn modelId="{3460E470-41A2-4BCC-8B51-F0EAAD3763CF}" type="presOf" srcId="{2BE1B03E-BD9B-4880-96D0-BC9DDCD618B3}" destId="{6897840D-2F16-4E63-AB9E-3BAF1EF7FA67}" srcOrd="0" destOrd="0" presId="urn:microsoft.com/office/officeart/2005/8/layout/vList2"/>
    <dgm:cxn modelId="{CD1C199D-6081-4798-A2C2-C3D24D5786B8}" srcId="{8AB6DC7A-F4B8-4B4F-88B3-955AF92F0A75}" destId="{2BE1B03E-BD9B-4880-96D0-BC9DDCD618B3}" srcOrd="0" destOrd="0" parTransId="{44ED5F7B-3A78-4E76-A4AB-C52130977B29}" sibTransId="{30C04002-8C25-4168-8C6B-56ECD83D4B8E}"/>
    <dgm:cxn modelId="{87A84AAB-44EE-4A6E-935D-D90866682239}" srcId="{8AB6DC7A-F4B8-4B4F-88B3-955AF92F0A75}" destId="{36251366-C5D7-49C9-B955-DE90D598A9D6}" srcOrd="3" destOrd="0" parTransId="{0AE5E94D-FFB3-4D03-A350-30E773F9AB4F}" sibTransId="{9A67FB4E-2080-432D-8FD4-98E3CC6B46A4}"/>
    <dgm:cxn modelId="{6AD02EEE-5A43-4DF4-BE1F-78E43DC5EA96}" srcId="{8AB6DC7A-F4B8-4B4F-88B3-955AF92F0A75}" destId="{7C79DCA6-5F37-4A90-A6DB-063AE9C88D5E}" srcOrd="1" destOrd="0" parTransId="{8852D60A-466C-47EE-8C4E-BDFC8947537F}" sibTransId="{E4A07E51-804B-4B1D-89E5-2198E1584A44}"/>
    <dgm:cxn modelId="{2CE10BD4-C037-45B8-B2E9-A52444BD7FE0}" type="presParOf" srcId="{9090FF5F-05EB-4CE9-9928-DBEE2109463E}" destId="{6897840D-2F16-4E63-AB9E-3BAF1EF7FA67}" srcOrd="0" destOrd="0" presId="urn:microsoft.com/office/officeart/2005/8/layout/vList2"/>
    <dgm:cxn modelId="{72070FDE-35EF-4B7B-9C98-AF1FD764E6D5}" type="presParOf" srcId="{9090FF5F-05EB-4CE9-9928-DBEE2109463E}" destId="{5B62B5D1-B31E-41C1-82BF-1067C661BD2B}" srcOrd="1" destOrd="0" presId="urn:microsoft.com/office/officeart/2005/8/layout/vList2"/>
    <dgm:cxn modelId="{B0C6AFD7-A7A8-45B5-B708-C89A1819F4E6}" type="presParOf" srcId="{9090FF5F-05EB-4CE9-9928-DBEE2109463E}" destId="{BB33716B-A40B-4E82-90C1-63C6817E9A29}" srcOrd="2" destOrd="0" presId="urn:microsoft.com/office/officeart/2005/8/layout/vList2"/>
    <dgm:cxn modelId="{376BB331-6773-4F9D-A7F1-410E93D8D1DC}" type="presParOf" srcId="{9090FF5F-05EB-4CE9-9928-DBEE2109463E}" destId="{9F954C5B-768D-4882-A496-44EFCAFAFD79}" srcOrd="3" destOrd="0" presId="urn:microsoft.com/office/officeart/2005/8/layout/vList2"/>
    <dgm:cxn modelId="{626DDD27-D219-406F-B29E-E528DB177EA0}" type="presParOf" srcId="{9090FF5F-05EB-4CE9-9928-DBEE2109463E}" destId="{38163ADA-1521-4D86-B52E-DF2A5F2C08CE}" srcOrd="4" destOrd="0" presId="urn:microsoft.com/office/officeart/2005/8/layout/vList2"/>
    <dgm:cxn modelId="{AAF9302D-460F-4287-B564-C1F27B08D380}" type="presParOf" srcId="{9090FF5F-05EB-4CE9-9928-DBEE2109463E}" destId="{38717893-95E2-4520-8EC7-6325AF4911B7}" srcOrd="5" destOrd="0" presId="urn:microsoft.com/office/officeart/2005/8/layout/vList2"/>
    <dgm:cxn modelId="{E4B0C2AD-B8AE-4F07-BC75-C05EEF88EAA5}" type="presParOf" srcId="{9090FF5F-05EB-4CE9-9928-DBEE2109463E}" destId="{9F2B6126-9930-43CD-B722-8CDF197222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109181-95EE-43B8-B3A4-4678EA46B78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C8A295C-FEA3-424F-8185-4DF466073E4C}">
      <dgm:prSet phldrT="[Testo]"/>
      <dgm:spPr/>
      <dgm:t>
        <a:bodyPr/>
        <a:lstStyle/>
        <a:p>
          <a:pPr rtl="0"/>
          <a:r>
            <a:rPr lang="it-IT" b="1"/>
            <a:t>HIGH</a:t>
          </a:r>
          <a:r>
            <a:rPr lang="it-IT" b="1">
              <a:latin typeface="Calibri"/>
            </a:rPr>
            <a:t> </a:t>
          </a:r>
          <a:endParaRPr lang="it-IT" b="1" i="0" u="none" strike="noStrike" cap="none" baseline="0" noProof="0">
            <a:solidFill>
              <a:srgbClr val="010000"/>
            </a:solidFill>
            <a:latin typeface="Calibri"/>
            <a:cs typeface="Calibri"/>
          </a:endParaRPr>
        </a:p>
      </dgm:t>
    </dgm:pt>
    <dgm:pt modelId="{065498AC-E4B7-4094-B1AF-235118707807}" type="sibTrans" cxnId="{9FE25C09-AE75-4598-A0A4-D147BAD4F771}">
      <dgm:prSet/>
      <dgm:spPr/>
      <dgm:t>
        <a:bodyPr/>
        <a:lstStyle/>
        <a:p>
          <a:endParaRPr lang="it-IT"/>
        </a:p>
      </dgm:t>
    </dgm:pt>
    <dgm:pt modelId="{D7FC8B30-8256-4870-874C-174B232F4873}" type="parTrans" cxnId="{9FE25C09-AE75-4598-A0A4-D147BAD4F771}">
      <dgm:prSet/>
      <dgm:spPr/>
      <dgm:t>
        <a:bodyPr/>
        <a:lstStyle/>
        <a:p>
          <a:endParaRPr lang="it-IT"/>
        </a:p>
      </dgm:t>
    </dgm:pt>
    <dgm:pt modelId="{C8134125-4A18-43AF-8225-D83A6E24A04A}">
      <dgm:prSet phldrT="[Testo]"/>
      <dgm:spPr/>
      <dgm:t>
        <a:bodyPr/>
        <a:lstStyle/>
        <a:p>
          <a:pPr rtl="0"/>
          <a:r>
            <a:rPr lang="it-IT"/>
            <a:t>Violation</a:t>
          </a:r>
          <a:r>
            <a:rPr lang="it-IT">
              <a:latin typeface="Calibri"/>
            </a:rPr>
            <a:t> </a:t>
          </a:r>
          <a:r>
            <a:rPr lang="it-IT"/>
            <a:t> reporting</a:t>
          </a:r>
        </a:p>
      </dgm:t>
    </dgm:pt>
    <dgm:pt modelId="{E8F1EC8D-5827-489E-A8C5-C3F66D598F5D}" type="sibTrans" cxnId="{5A4CB2E6-5A80-48F5-8A7A-554C810A6B46}">
      <dgm:prSet/>
      <dgm:spPr/>
      <dgm:t>
        <a:bodyPr/>
        <a:lstStyle/>
        <a:p>
          <a:endParaRPr lang="it-IT"/>
        </a:p>
      </dgm:t>
    </dgm:pt>
    <dgm:pt modelId="{A1660525-C3E6-4797-9443-4293B47B8E94}" type="parTrans" cxnId="{5A4CB2E6-5A80-48F5-8A7A-554C810A6B46}">
      <dgm:prSet/>
      <dgm:spPr/>
      <dgm:t>
        <a:bodyPr/>
        <a:lstStyle/>
        <a:p>
          <a:endParaRPr lang="it-IT"/>
        </a:p>
      </dgm:t>
    </dgm:pt>
    <dgm:pt modelId="{9B5353EE-ECD7-4F2A-B9CB-E5077066D2D1}">
      <dgm:prSet phldrT="[Testo]"/>
      <dgm:spPr/>
      <dgm:t>
        <a:bodyPr/>
        <a:lstStyle/>
        <a:p>
          <a:r>
            <a:rPr lang="it-IT" err="1"/>
            <a:t>Daily</a:t>
          </a:r>
          <a:r>
            <a:rPr lang="it-IT"/>
            <a:t> </a:t>
          </a:r>
          <a:r>
            <a:rPr lang="it-IT" err="1"/>
            <a:t>map</a:t>
          </a:r>
          <a:r>
            <a:rPr lang="it-IT"/>
            <a:t> </a:t>
          </a:r>
          <a:r>
            <a:rPr lang="it-IT" err="1"/>
            <a:t>visualization</a:t>
          </a:r>
          <a:endParaRPr lang="it-IT"/>
        </a:p>
      </dgm:t>
    </dgm:pt>
    <dgm:pt modelId="{1F53AA0E-F831-447E-9C55-391969CEE406}" type="sibTrans" cxnId="{934F755E-ED56-4575-83F8-B9003D6249DB}">
      <dgm:prSet/>
      <dgm:spPr/>
      <dgm:t>
        <a:bodyPr/>
        <a:lstStyle/>
        <a:p>
          <a:endParaRPr lang="it-IT"/>
        </a:p>
      </dgm:t>
    </dgm:pt>
    <dgm:pt modelId="{02AF3583-987E-4917-9463-87A08D66651C}" type="parTrans" cxnId="{934F755E-ED56-4575-83F8-B9003D6249DB}">
      <dgm:prSet/>
      <dgm:spPr/>
      <dgm:t>
        <a:bodyPr/>
        <a:lstStyle/>
        <a:p>
          <a:endParaRPr lang="it-IT"/>
        </a:p>
      </dgm:t>
    </dgm:pt>
    <dgm:pt modelId="{D4AFBC29-41BE-47BA-9085-EBC4AA33B979}">
      <dgm:prSet phldrT="[Testo]"/>
      <dgm:spPr/>
      <dgm:t>
        <a:bodyPr/>
        <a:lstStyle/>
        <a:p>
          <a:r>
            <a:rPr lang="it-IT" err="1"/>
            <a:t>Violation</a:t>
          </a:r>
          <a:r>
            <a:rPr lang="it-IT"/>
            <a:t> </a:t>
          </a:r>
          <a:r>
            <a:rPr lang="it-IT" err="1"/>
            <a:t>visualization</a:t>
          </a:r>
          <a:endParaRPr lang="it-IT"/>
        </a:p>
      </dgm:t>
    </dgm:pt>
    <dgm:pt modelId="{EEEA43D8-BCC9-4A1A-B6DE-9D9FE9434946}" type="sibTrans" cxnId="{F9F585F1-D33A-4314-B146-B7A28E8501CC}">
      <dgm:prSet/>
      <dgm:spPr/>
      <dgm:t>
        <a:bodyPr/>
        <a:lstStyle/>
        <a:p>
          <a:endParaRPr lang="it-IT"/>
        </a:p>
      </dgm:t>
    </dgm:pt>
    <dgm:pt modelId="{7EE1E7E9-DEFC-4EDB-91FF-94DBD2F05D00}" type="parTrans" cxnId="{F9F585F1-D33A-4314-B146-B7A28E8501CC}">
      <dgm:prSet/>
      <dgm:spPr/>
      <dgm:t>
        <a:bodyPr/>
        <a:lstStyle/>
        <a:p>
          <a:endParaRPr lang="it-IT"/>
        </a:p>
      </dgm:t>
    </dgm:pt>
    <dgm:pt modelId="{68590592-F56B-4B94-A65D-BFAD29CAC0A3}">
      <dgm:prSet phldrT="[Testo]"/>
      <dgm:spPr/>
      <dgm:t>
        <a:bodyPr/>
        <a:lstStyle/>
        <a:p>
          <a:r>
            <a:rPr lang="it-IT"/>
            <a:t>Show/</a:t>
          </a:r>
          <a:r>
            <a:rPr lang="it-IT" err="1"/>
            <a:t>hide</a:t>
          </a:r>
          <a:r>
            <a:rPr lang="it-IT"/>
            <a:t> sensitive information</a:t>
          </a:r>
        </a:p>
      </dgm:t>
    </dgm:pt>
    <dgm:pt modelId="{080149BB-107E-4627-9474-8A7F8CFF96E2}" type="sibTrans" cxnId="{490FFE95-6DCF-42D7-96BF-1A316107944B}">
      <dgm:prSet/>
      <dgm:spPr/>
      <dgm:t>
        <a:bodyPr/>
        <a:lstStyle/>
        <a:p>
          <a:endParaRPr lang="it-IT"/>
        </a:p>
      </dgm:t>
    </dgm:pt>
    <dgm:pt modelId="{CBB3CCEE-A493-4105-8E2E-8347A6CD5616}" type="parTrans" cxnId="{490FFE95-6DCF-42D7-96BF-1A316107944B}">
      <dgm:prSet/>
      <dgm:spPr/>
      <dgm:t>
        <a:bodyPr/>
        <a:lstStyle/>
        <a:p>
          <a:endParaRPr lang="it-IT"/>
        </a:p>
      </dgm:t>
    </dgm:pt>
    <dgm:pt modelId="{FD9ED97E-E8EA-4E2D-9649-CD86536ACD65}">
      <dgm:prSet phldrT="[Testo]"/>
      <dgm:spPr/>
      <dgm:t>
        <a:bodyPr/>
        <a:lstStyle/>
        <a:p>
          <a:r>
            <a:rPr lang="it-IT" err="1"/>
            <a:t>Give</a:t>
          </a:r>
          <a:r>
            <a:rPr lang="it-IT"/>
            <a:t> a feedback to a </a:t>
          </a:r>
          <a:r>
            <a:rPr lang="it-IT" err="1"/>
            <a:t>violation</a:t>
          </a:r>
          <a:endParaRPr lang="it-IT"/>
        </a:p>
      </dgm:t>
    </dgm:pt>
    <dgm:pt modelId="{007A9048-A67E-44C1-B597-3022705F29B4}" type="sibTrans" cxnId="{EA14BE24-F500-4F42-84F3-E19D2FD721D1}">
      <dgm:prSet/>
      <dgm:spPr/>
      <dgm:t>
        <a:bodyPr/>
        <a:lstStyle/>
        <a:p>
          <a:endParaRPr lang="it-IT"/>
        </a:p>
      </dgm:t>
    </dgm:pt>
    <dgm:pt modelId="{EDD71D92-2447-4AF7-BCB0-8FF81C5ABB2D}" type="parTrans" cxnId="{EA14BE24-F500-4F42-84F3-E19D2FD721D1}">
      <dgm:prSet/>
      <dgm:spPr/>
      <dgm:t>
        <a:bodyPr/>
        <a:lstStyle/>
        <a:p>
          <a:endParaRPr lang="it-IT"/>
        </a:p>
      </dgm:t>
    </dgm:pt>
    <dgm:pt modelId="{40BA8510-190D-455A-ABA8-CEC0A84DBCA3}">
      <dgm:prSet phldrT="[Testo]"/>
      <dgm:spPr/>
      <dgm:t>
        <a:bodyPr/>
        <a:lstStyle/>
        <a:p>
          <a:r>
            <a:rPr lang="it-IT" b="1"/>
            <a:t>MEDIUM</a:t>
          </a:r>
        </a:p>
      </dgm:t>
    </dgm:pt>
    <dgm:pt modelId="{DF13C79D-1513-4BB5-AA7B-8532F5A0B55B}" type="sibTrans" cxnId="{3D04AB5E-7277-47AB-8098-012CEB3CC86D}">
      <dgm:prSet/>
      <dgm:spPr/>
      <dgm:t>
        <a:bodyPr/>
        <a:lstStyle/>
        <a:p>
          <a:endParaRPr lang="it-IT"/>
        </a:p>
      </dgm:t>
    </dgm:pt>
    <dgm:pt modelId="{F864E12C-1956-46AB-B6CF-67D7996C19D7}" type="parTrans" cxnId="{3D04AB5E-7277-47AB-8098-012CEB3CC86D}">
      <dgm:prSet/>
      <dgm:spPr/>
      <dgm:t>
        <a:bodyPr/>
        <a:lstStyle/>
        <a:p>
          <a:endParaRPr lang="it-IT"/>
        </a:p>
      </dgm:t>
    </dgm:pt>
    <dgm:pt modelId="{0541B5AD-A35B-4723-A319-BC54C1E78CCF}">
      <dgm:prSet phldrT="[Testo]"/>
      <dgm:spPr/>
      <dgm:t>
        <a:bodyPr/>
        <a:lstStyle/>
        <a:p>
          <a:r>
            <a:rPr lang="it-IT" err="1"/>
            <a:t>Sign</a:t>
          </a:r>
          <a:r>
            <a:rPr lang="it-IT"/>
            <a:t> up &amp; login</a:t>
          </a:r>
        </a:p>
      </dgm:t>
    </dgm:pt>
    <dgm:pt modelId="{393284EE-2853-45A3-811A-CDEF0AC8A679}" type="sibTrans" cxnId="{814EF4A3-2CEA-4977-B03E-6753F4A10401}">
      <dgm:prSet/>
      <dgm:spPr/>
      <dgm:t>
        <a:bodyPr/>
        <a:lstStyle/>
        <a:p>
          <a:endParaRPr lang="it-IT"/>
        </a:p>
      </dgm:t>
    </dgm:pt>
    <dgm:pt modelId="{E889DFE4-A50A-4C8D-8548-5666BF5B8984}" type="parTrans" cxnId="{814EF4A3-2CEA-4977-B03E-6753F4A10401}">
      <dgm:prSet/>
      <dgm:spPr/>
      <dgm:t>
        <a:bodyPr/>
        <a:lstStyle/>
        <a:p>
          <a:endParaRPr lang="it-IT"/>
        </a:p>
      </dgm:t>
    </dgm:pt>
    <dgm:pt modelId="{128A19EB-4EE9-4BFC-BF53-35D9463A9F3C}">
      <dgm:prSet phldrT="[Testo]"/>
      <dgm:spPr/>
      <dgm:t>
        <a:bodyPr/>
        <a:lstStyle/>
        <a:p>
          <a:r>
            <a:rPr lang="it-IT"/>
            <a:t>Query </a:t>
          </a:r>
          <a:r>
            <a:rPr lang="it-IT" err="1"/>
            <a:t>all</a:t>
          </a:r>
          <a:r>
            <a:rPr lang="it-IT"/>
            <a:t> the </a:t>
          </a:r>
          <a:r>
            <a:rPr lang="it-IT" err="1"/>
            <a:t>violaitons</a:t>
          </a:r>
          <a:endParaRPr lang="it-IT"/>
        </a:p>
      </dgm:t>
    </dgm:pt>
    <dgm:pt modelId="{41E7619B-ED0E-4980-8B20-1F590950358A}" type="sibTrans" cxnId="{1975BB67-CF0A-418F-BF40-A2AA08CD6C6B}">
      <dgm:prSet/>
      <dgm:spPr/>
      <dgm:t>
        <a:bodyPr/>
        <a:lstStyle/>
        <a:p>
          <a:endParaRPr lang="it-IT"/>
        </a:p>
      </dgm:t>
    </dgm:pt>
    <dgm:pt modelId="{346F54AD-B14B-4722-AB0D-70B4E24D5406}" type="parTrans" cxnId="{1975BB67-CF0A-418F-BF40-A2AA08CD6C6B}">
      <dgm:prSet/>
      <dgm:spPr/>
      <dgm:t>
        <a:bodyPr/>
        <a:lstStyle/>
        <a:p>
          <a:endParaRPr lang="it-IT"/>
        </a:p>
      </dgm:t>
    </dgm:pt>
    <dgm:pt modelId="{9322E8D9-ED0A-4172-9CC2-506BC724A26C}">
      <dgm:prSet phldrT="[Testo]"/>
      <dgm:spPr/>
      <dgm:t>
        <a:bodyPr/>
        <a:lstStyle/>
        <a:p>
          <a:pPr rtl="0"/>
          <a:r>
            <a:rPr lang="it-IT"/>
            <a:t>Build statistics on the </a:t>
          </a:r>
          <a:r>
            <a:rPr lang="it-IT">
              <a:latin typeface="Calibri"/>
            </a:rPr>
            <a:t>violations</a:t>
          </a:r>
        </a:p>
      </dgm:t>
    </dgm:pt>
    <dgm:pt modelId="{5B8F4130-2D77-4738-AE62-159867A10E18}" type="sibTrans" cxnId="{493FB348-97D4-46C8-9160-7A040042632D}">
      <dgm:prSet/>
      <dgm:spPr/>
      <dgm:t>
        <a:bodyPr/>
        <a:lstStyle/>
        <a:p>
          <a:endParaRPr lang="it-IT"/>
        </a:p>
      </dgm:t>
    </dgm:pt>
    <dgm:pt modelId="{DEDD218B-F6A3-4F53-933A-E315A3BA00E6}" type="parTrans" cxnId="{493FB348-97D4-46C8-9160-7A040042632D}">
      <dgm:prSet/>
      <dgm:spPr/>
      <dgm:t>
        <a:bodyPr/>
        <a:lstStyle/>
        <a:p>
          <a:endParaRPr lang="it-IT"/>
        </a:p>
      </dgm:t>
    </dgm:pt>
    <dgm:pt modelId="{A9D2E027-F0E2-42A0-ACFD-C0D9E4681EB5}">
      <dgm:prSet phldrT="[Testo]"/>
      <dgm:spPr/>
      <dgm:t>
        <a:bodyPr/>
        <a:lstStyle/>
        <a:p>
          <a:r>
            <a:rPr lang="it-IT"/>
            <a:t>Mark </a:t>
          </a:r>
          <a:r>
            <a:rPr lang="it-IT" err="1"/>
            <a:t>dangerous</a:t>
          </a:r>
          <a:r>
            <a:rPr lang="it-IT"/>
            <a:t> </a:t>
          </a:r>
          <a:r>
            <a:rPr lang="it-IT" err="1"/>
            <a:t>areas</a:t>
          </a:r>
          <a:endParaRPr lang="it-IT"/>
        </a:p>
      </dgm:t>
    </dgm:pt>
    <dgm:pt modelId="{48EF7B5B-55D9-4113-816B-0F00B93553A6}" type="sibTrans" cxnId="{F5E3D3F2-3EBF-45DC-862C-87F4BFEC8207}">
      <dgm:prSet/>
      <dgm:spPr/>
      <dgm:t>
        <a:bodyPr/>
        <a:lstStyle/>
        <a:p>
          <a:endParaRPr lang="it-IT"/>
        </a:p>
      </dgm:t>
    </dgm:pt>
    <dgm:pt modelId="{14474CA8-97E0-4EA9-A703-CB0AE323BE6B}" type="parTrans" cxnId="{F5E3D3F2-3EBF-45DC-862C-87F4BFEC8207}">
      <dgm:prSet/>
      <dgm:spPr/>
      <dgm:t>
        <a:bodyPr/>
        <a:lstStyle/>
        <a:p>
          <a:endParaRPr lang="it-IT"/>
        </a:p>
      </dgm:t>
    </dgm:pt>
    <dgm:pt modelId="{7186AA58-820E-42EB-B561-EF62E722721F}">
      <dgm:prSet phldrT="[Testo]"/>
      <dgm:spPr/>
      <dgm:t>
        <a:bodyPr/>
        <a:lstStyle/>
        <a:p>
          <a:r>
            <a:rPr lang="it-IT"/>
            <a:t>Mark </a:t>
          </a:r>
          <a:r>
            <a:rPr lang="it-IT" err="1"/>
            <a:t>violation</a:t>
          </a:r>
          <a:r>
            <a:rPr lang="it-IT"/>
            <a:t> as </a:t>
          </a:r>
          <a:r>
            <a:rPr lang="it-IT" err="1"/>
            <a:t>fined</a:t>
          </a:r>
          <a:endParaRPr lang="it-IT"/>
        </a:p>
      </dgm:t>
    </dgm:pt>
    <dgm:pt modelId="{F091FE60-616C-485D-A8BD-8ED36F1B4E13}" type="sibTrans" cxnId="{3AFC4159-B296-4CEB-8B61-8EAA5BDA5362}">
      <dgm:prSet/>
      <dgm:spPr/>
      <dgm:t>
        <a:bodyPr/>
        <a:lstStyle/>
        <a:p>
          <a:endParaRPr lang="it-IT"/>
        </a:p>
      </dgm:t>
    </dgm:pt>
    <dgm:pt modelId="{C75846AA-912A-4F05-BBE5-83D49714934C}" type="parTrans" cxnId="{3AFC4159-B296-4CEB-8B61-8EAA5BDA5362}">
      <dgm:prSet/>
      <dgm:spPr/>
      <dgm:t>
        <a:bodyPr/>
        <a:lstStyle/>
        <a:p>
          <a:endParaRPr lang="it-IT"/>
        </a:p>
      </dgm:t>
    </dgm:pt>
    <dgm:pt modelId="{EC6CEE5A-040F-48D5-BA09-1B3695DE2973}">
      <dgm:prSet phldrT="[Testo]"/>
      <dgm:spPr/>
      <dgm:t>
        <a:bodyPr/>
        <a:lstStyle/>
        <a:p>
          <a:r>
            <a:rPr lang="it-IT" b="1"/>
            <a:t>LOW</a:t>
          </a:r>
        </a:p>
      </dgm:t>
    </dgm:pt>
    <dgm:pt modelId="{6AE2A7AB-FBF1-4676-9C4F-61FB58DDD9A3}" type="sibTrans" cxnId="{30BBF74E-4E96-4592-8727-4773570C4247}">
      <dgm:prSet/>
      <dgm:spPr/>
      <dgm:t>
        <a:bodyPr/>
        <a:lstStyle/>
        <a:p>
          <a:endParaRPr lang="it-IT"/>
        </a:p>
      </dgm:t>
    </dgm:pt>
    <dgm:pt modelId="{5BEC0CFB-26B3-4F2E-A3B3-85909A252F78}" type="parTrans" cxnId="{30BBF74E-4E96-4592-8727-4773570C4247}">
      <dgm:prSet/>
      <dgm:spPr/>
      <dgm:t>
        <a:bodyPr/>
        <a:lstStyle/>
        <a:p>
          <a:endParaRPr lang="it-IT"/>
        </a:p>
      </dgm:t>
    </dgm:pt>
    <dgm:pt modelId="{94FD238C-64C2-465B-8D41-820C96424B64}">
      <dgm:prSet phldrT="[Testo]"/>
      <dgm:spPr/>
      <dgm:t>
        <a:bodyPr/>
        <a:lstStyle/>
        <a:p>
          <a:r>
            <a:rPr lang="it-IT" err="1"/>
            <a:t>Visualization</a:t>
          </a:r>
          <a:r>
            <a:rPr lang="it-IT"/>
            <a:t> of </a:t>
          </a:r>
          <a:r>
            <a:rPr lang="it-IT" err="1"/>
            <a:t>customer’s</a:t>
          </a:r>
          <a:r>
            <a:rPr lang="it-IT"/>
            <a:t> </a:t>
          </a:r>
          <a:r>
            <a:rPr lang="it-IT" err="1"/>
            <a:t>own</a:t>
          </a:r>
          <a:r>
            <a:rPr lang="it-IT"/>
            <a:t> reports</a:t>
          </a:r>
        </a:p>
      </dgm:t>
    </dgm:pt>
    <dgm:pt modelId="{BE637F20-04C4-410C-B388-9792A13AC4CD}" type="sibTrans" cxnId="{C7CA4A52-82F7-42DF-AFBC-84EC2ED9B724}">
      <dgm:prSet/>
      <dgm:spPr/>
      <dgm:t>
        <a:bodyPr/>
        <a:lstStyle/>
        <a:p>
          <a:endParaRPr lang="it-IT"/>
        </a:p>
      </dgm:t>
    </dgm:pt>
    <dgm:pt modelId="{126C6B45-0E44-484E-9786-3D8A835E8D71}" type="parTrans" cxnId="{C7CA4A52-82F7-42DF-AFBC-84EC2ED9B724}">
      <dgm:prSet/>
      <dgm:spPr/>
      <dgm:t>
        <a:bodyPr/>
        <a:lstStyle/>
        <a:p>
          <a:endParaRPr lang="it-IT"/>
        </a:p>
      </dgm:t>
    </dgm:pt>
    <dgm:pt modelId="{02E72B0A-9CCB-41AC-9BDF-3EBD51B018A4}">
      <dgm:prSet phldrT="[Testo]"/>
      <dgm:spPr/>
      <dgm:t>
        <a:bodyPr/>
        <a:lstStyle/>
        <a:p>
          <a:r>
            <a:rPr lang="it-IT" err="1"/>
            <a:t>Provide</a:t>
          </a:r>
          <a:r>
            <a:rPr lang="it-IT"/>
            <a:t> </a:t>
          </a:r>
          <a:r>
            <a:rPr lang="it-IT" err="1"/>
            <a:t>suggestions</a:t>
          </a:r>
          <a:r>
            <a:rPr lang="it-IT"/>
            <a:t> </a:t>
          </a:r>
          <a:r>
            <a:rPr lang="it-IT" err="1"/>
            <a:t>about</a:t>
          </a:r>
          <a:r>
            <a:rPr lang="it-IT"/>
            <a:t> </a:t>
          </a:r>
          <a:r>
            <a:rPr lang="it-IT" err="1"/>
            <a:t>unsafe</a:t>
          </a:r>
          <a:r>
            <a:rPr lang="it-IT"/>
            <a:t> </a:t>
          </a:r>
          <a:r>
            <a:rPr lang="it-IT" err="1"/>
            <a:t>areas</a:t>
          </a:r>
          <a:endParaRPr lang="it-IT"/>
        </a:p>
      </dgm:t>
    </dgm:pt>
    <dgm:pt modelId="{EB277BE2-E148-4FCA-8060-3B17C2785920}" type="sibTrans" cxnId="{AD7ABAF4-8BF9-4A53-9FD5-F26A219C6683}">
      <dgm:prSet/>
      <dgm:spPr/>
      <dgm:t>
        <a:bodyPr/>
        <a:lstStyle/>
        <a:p>
          <a:endParaRPr lang="it-IT"/>
        </a:p>
      </dgm:t>
    </dgm:pt>
    <dgm:pt modelId="{74BA06F8-16F4-46E2-8443-B6B7B4A48D85}" type="parTrans" cxnId="{AD7ABAF4-8BF9-4A53-9FD5-F26A219C6683}">
      <dgm:prSet/>
      <dgm:spPr/>
      <dgm:t>
        <a:bodyPr/>
        <a:lstStyle/>
        <a:p>
          <a:endParaRPr lang="it-IT"/>
        </a:p>
      </dgm:t>
    </dgm:pt>
    <dgm:pt modelId="{13686928-4489-4499-8E47-55204D01D125}">
      <dgm:prSet phldr="0"/>
      <dgm:spPr/>
      <dgm:t>
        <a:bodyPr/>
        <a:lstStyle/>
        <a:p>
          <a:endParaRPr lang="it-IT">
            <a:latin typeface="Calibri"/>
          </a:endParaRPr>
        </a:p>
      </dgm:t>
    </dgm:pt>
    <dgm:pt modelId="{C940187E-59C9-41EA-857B-F39BC478B67F}" type="parTrans" cxnId="{9F24D605-AF76-C148-9F8B-D3976B4CCB30}">
      <dgm:prSet/>
      <dgm:spPr/>
    </dgm:pt>
    <dgm:pt modelId="{CE931C16-2279-4714-80C7-0A243C27BC07}" type="sibTrans" cxnId="{9F24D605-AF76-C148-9F8B-D3976B4CCB30}">
      <dgm:prSet/>
      <dgm:spPr/>
      <dgm:t>
        <a:bodyPr/>
        <a:lstStyle/>
        <a:p>
          <a:endParaRPr lang="it-IT"/>
        </a:p>
      </dgm:t>
    </dgm:pt>
    <dgm:pt modelId="{E55B6452-CBE5-4562-8770-F520A54D366E}">
      <dgm:prSet phldr="0"/>
      <dgm:spPr/>
      <dgm:t>
        <a:bodyPr/>
        <a:lstStyle/>
        <a:p>
          <a:endParaRPr lang="it-IT">
            <a:latin typeface="Calibri"/>
          </a:endParaRPr>
        </a:p>
      </dgm:t>
    </dgm:pt>
    <dgm:pt modelId="{E0E13CE2-4140-48B2-8437-8AB12E50F4C0}" type="parTrans" cxnId="{43F95D78-4BC9-E14A-95A1-6EBBBA195DAB}">
      <dgm:prSet/>
      <dgm:spPr/>
    </dgm:pt>
    <dgm:pt modelId="{5573CCC7-F314-460C-954D-73F503D46D96}" type="sibTrans" cxnId="{43F95D78-4BC9-E14A-95A1-6EBBBA195DAB}">
      <dgm:prSet/>
      <dgm:spPr/>
      <dgm:t>
        <a:bodyPr/>
        <a:lstStyle/>
        <a:p>
          <a:endParaRPr lang="it-IT"/>
        </a:p>
      </dgm:t>
    </dgm:pt>
    <dgm:pt modelId="{7F3B5A8A-340D-4026-92C4-068CFD88C3CD}">
      <dgm:prSet phldr="0"/>
      <dgm:spPr/>
      <dgm:t>
        <a:bodyPr/>
        <a:lstStyle/>
        <a:p>
          <a:endParaRPr lang="it-IT">
            <a:latin typeface="Calibri"/>
          </a:endParaRPr>
        </a:p>
      </dgm:t>
    </dgm:pt>
    <dgm:pt modelId="{58C5DD5C-0141-4849-9B7D-E0BB444D66B8}" type="parTrans" cxnId="{401A3336-A424-9343-89C9-C38C1E37C147}">
      <dgm:prSet/>
      <dgm:spPr/>
    </dgm:pt>
    <dgm:pt modelId="{928576CE-6073-4FB4-A786-5869A8778045}" type="sibTrans" cxnId="{401A3336-A424-9343-89C9-C38C1E37C147}">
      <dgm:prSet/>
      <dgm:spPr/>
      <dgm:t>
        <a:bodyPr/>
        <a:lstStyle/>
        <a:p>
          <a:endParaRPr lang="it-IT"/>
        </a:p>
      </dgm:t>
    </dgm:pt>
    <dgm:pt modelId="{DFD977C3-0513-4E1D-919D-29E6F9529E7E}">
      <dgm:prSet phldr="0"/>
      <dgm:spPr/>
      <dgm:t>
        <a:bodyPr/>
        <a:lstStyle/>
        <a:p>
          <a:endParaRPr lang="it-IT">
            <a:latin typeface="Calibri"/>
          </a:endParaRPr>
        </a:p>
      </dgm:t>
    </dgm:pt>
    <dgm:pt modelId="{8DF142A3-2BC9-404C-B67C-46B61ADC94DE}" type="parTrans" cxnId="{7A5AB6A2-B7EE-4048-9101-B8511A3E64BD}">
      <dgm:prSet/>
      <dgm:spPr/>
    </dgm:pt>
    <dgm:pt modelId="{1D1BB20B-1017-4447-9820-C8C46D83D777}" type="sibTrans" cxnId="{7A5AB6A2-B7EE-4048-9101-B8511A3E64BD}">
      <dgm:prSet/>
      <dgm:spPr/>
      <dgm:t>
        <a:bodyPr/>
        <a:lstStyle/>
        <a:p>
          <a:endParaRPr lang="it-IT"/>
        </a:p>
      </dgm:t>
    </dgm:pt>
    <dgm:pt modelId="{99A0F88F-6D7C-4400-B356-F3A27834402E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26C56AC8-7D99-47F7-81D0-AFA82C3C998C}" type="parTrans" cxnId="{D179A5E5-4FE0-434F-A18A-82DABB0A0303}">
      <dgm:prSet/>
      <dgm:spPr/>
    </dgm:pt>
    <dgm:pt modelId="{39A49B98-68B5-4EA1-BB11-C58AB7519BF5}" type="sibTrans" cxnId="{D179A5E5-4FE0-434F-A18A-82DABB0A0303}">
      <dgm:prSet/>
      <dgm:spPr/>
      <dgm:t>
        <a:bodyPr/>
        <a:lstStyle/>
        <a:p>
          <a:endParaRPr lang="it-IT"/>
        </a:p>
      </dgm:t>
    </dgm:pt>
    <dgm:pt modelId="{462A71D4-D538-4174-A285-B7EA7F3B1D58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3009F178-E390-4D12-84CB-C45D9BF289B5}" type="parTrans" cxnId="{8583F01D-522E-8E40-9994-8ECCD09C937A}">
      <dgm:prSet/>
      <dgm:spPr/>
    </dgm:pt>
    <dgm:pt modelId="{D204C0A4-4172-48D1-8EB3-FADF06A522C3}" type="sibTrans" cxnId="{8583F01D-522E-8E40-9994-8ECCD09C937A}">
      <dgm:prSet/>
      <dgm:spPr/>
      <dgm:t>
        <a:bodyPr/>
        <a:lstStyle/>
        <a:p>
          <a:endParaRPr lang="it-IT"/>
        </a:p>
      </dgm:t>
    </dgm:pt>
    <dgm:pt modelId="{E6BB4F9F-4496-4366-8D2A-7A664E953184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0DAF5649-AFD4-40F3-BEF2-0D3D72DAB0CC}" type="parTrans" cxnId="{8230E1CF-87F3-A34B-934C-C85BF3899DBF}">
      <dgm:prSet/>
      <dgm:spPr/>
    </dgm:pt>
    <dgm:pt modelId="{39664862-FEC4-431D-8960-A82BE687C589}" type="sibTrans" cxnId="{8230E1CF-87F3-A34B-934C-C85BF3899DBF}">
      <dgm:prSet/>
      <dgm:spPr/>
      <dgm:t>
        <a:bodyPr/>
        <a:lstStyle/>
        <a:p>
          <a:endParaRPr lang="it-IT"/>
        </a:p>
      </dgm:t>
    </dgm:pt>
    <dgm:pt modelId="{51B5EE88-F79D-4423-B8D5-A727F85A291B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5FB91EFC-0253-4AD0-9F2D-81EBF24E857D}" type="parTrans" cxnId="{7B059D55-A287-434A-9C4F-7B48AB06D33C}">
      <dgm:prSet/>
      <dgm:spPr/>
    </dgm:pt>
    <dgm:pt modelId="{ECA21D24-7870-4FE8-A524-DDFC9EB328E2}" type="sibTrans" cxnId="{7B059D55-A287-434A-9C4F-7B48AB06D33C}">
      <dgm:prSet/>
      <dgm:spPr/>
      <dgm:t>
        <a:bodyPr/>
        <a:lstStyle/>
        <a:p>
          <a:endParaRPr lang="it-IT"/>
        </a:p>
      </dgm:t>
    </dgm:pt>
    <dgm:pt modelId="{A993DA82-BC37-4A00-8E86-9E1CC868B5F5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FA7470DE-5F47-4126-96DD-BEC4F73D5B46}" type="parTrans" cxnId="{F66FF2FD-7C3B-9143-9514-FEF8A69AC5F7}">
      <dgm:prSet/>
      <dgm:spPr/>
    </dgm:pt>
    <dgm:pt modelId="{0F342131-69F2-4006-AFD5-5AE7C3157652}" type="sibTrans" cxnId="{F66FF2FD-7C3B-9143-9514-FEF8A69AC5F7}">
      <dgm:prSet/>
      <dgm:spPr/>
      <dgm:t>
        <a:bodyPr/>
        <a:lstStyle/>
        <a:p>
          <a:endParaRPr lang="it-IT"/>
        </a:p>
      </dgm:t>
    </dgm:pt>
    <dgm:pt modelId="{FB211F42-E08B-42EB-901F-061DC801D40C}">
      <dgm:prSet phldr="0"/>
      <dgm:spPr/>
      <dgm:t>
        <a:bodyPr/>
        <a:lstStyle/>
        <a:p>
          <a:pPr rtl="0"/>
          <a:endParaRPr lang="it-IT">
            <a:latin typeface="Calibri"/>
          </a:endParaRPr>
        </a:p>
      </dgm:t>
    </dgm:pt>
    <dgm:pt modelId="{4A34519D-2619-4B08-BDDF-64B3C40E1D92}" type="parTrans" cxnId="{20A2AF02-3DC3-B94C-9966-DF8542A5D25A}">
      <dgm:prSet/>
      <dgm:spPr/>
    </dgm:pt>
    <dgm:pt modelId="{F63AF0EB-F4C1-477F-A97D-6771625C4484}" type="sibTrans" cxnId="{20A2AF02-3DC3-B94C-9966-DF8542A5D25A}">
      <dgm:prSet/>
      <dgm:spPr/>
      <dgm:t>
        <a:bodyPr/>
        <a:lstStyle/>
        <a:p>
          <a:endParaRPr lang="it-IT"/>
        </a:p>
      </dgm:t>
    </dgm:pt>
    <dgm:pt modelId="{133016B8-3638-4363-AFCD-9C95E2C55F76}" type="pres">
      <dgm:prSet presAssocID="{CE109181-95EE-43B8-B3A4-4678EA46B78B}" presName="linearFlow" presStyleCnt="0">
        <dgm:presLayoutVars>
          <dgm:dir/>
          <dgm:animLvl val="lvl"/>
          <dgm:resizeHandles val="exact"/>
        </dgm:presLayoutVars>
      </dgm:prSet>
      <dgm:spPr/>
    </dgm:pt>
    <dgm:pt modelId="{DD519F22-AFFF-42A1-8E6C-3D0C049814D7}" type="pres">
      <dgm:prSet presAssocID="{DC8A295C-FEA3-424F-8185-4DF466073E4C}" presName="composite" presStyleCnt="0"/>
      <dgm:spPr/>
    </dgm:pt>
    <dgm:pt modelId="{21F0AE14-FAE6-49A2-A9DC-82946DBD133B}" type="pres">
      <dgm:prSet presAssocID="{DC8A295C-FEA3-424F-8185-4DF466073E4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67E4940-51E5-43E9-8179-72C968C6488C}" type="pres">
      <dgm:prSet presAssocID="{DC8A295C-FEA3-424F-8185-4DF466073E4C}" presName="parSh" presStyleLbl="node1" presStyleIdx="0" presStyleCnt="3"/>
      <dgm:spPr/>
    </dgm:pt>
    <dgm:pt modelId="{0DD43ED5-96AB-4D7B-A39B-EB1E7FA5318F}" type="pres">
      <dgm:prSet presAssocID="{DC8A295C-FEA3-424F-8185-4DF466073E4C}" presName="desTx" presStyleLbl="fgAcc1" presStyleIdx="0" presStyleCnt="3">
        <dgm:presLayoutVars>
          <dgm:bulletEnabled val="1"/>
        </dgm:presLayoutVars>
      </dgm:prSet>
      <dgm:spPr/>
    </dgm:pt>
    <dgm:pt modelId="{021D8796-83BC-4999-88ED-6FF3BB953314}" type="pres">
      <dgm:prSet presAssocID="{065498AC-E4B7-4094-B1AF-235118707807}" presName="sibTrans" presStyleLbl="sibTrans2D1" presStyleIdx="0" presStyleCnt="2"/>
      <dgm:spPr/>
    </dgm:pt>
    <dgm:pt modelId="{9EE21D67-D12D-4D42-9D75-6BE252CE308A}" type="pres">
      <dgm:prSet presAssocID="{065498AC-E4B7-4094-B1AF-235118707807}" presName="connTx" presStyleLbl="sibTrans2D1" presStyleIdx="0" presStyleCnt="2"/>
      <dgm:spPr/>
    </dgm:pt>
    <dgm:pt modelId="{AA6EE1E6-0775-4033-B331-B4BBCFF8BB18}" type="pres">
      <dgm:prSet presAssocID="{40BA8510-190D-455A-ABA8-CEC0A84DBCA3}" presName="composite" presStyleCnt="0"/>
      <dgm:spPr/>
    </dgm:pt>
    <dgm:pt modelId="{30D3F1FC-707C-4850-B209-6C2513CE5EEC}" type="pres">
      <dgm:prSet presAssocID="{40BA8510-190D-455A-ABA8-CEC0A84DBCA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9E4E0F6-8C4E-4ABC-A961-8E45D0C3A621}" type="pres">
      <dgm:prSet presAssocID="{40BA8510-190D-455A-ABA8-CEC0A84DBCA3}" presName="parSh" presStyleLbl="node1" presStyleIdx="1" presStyleCnt="3"/>
      <dgm:spPr/>
    </dgm:pt>
    <dgm:pt modelId="{EF518439-88A5-4F1A-8BA2-40549B82DAC5}" type="pres">
      <dgm:prSet presAssocID="{40BA8510-190D-455A-ABA8-CEC0A84DBCA3}" presName="desTx" presStyleLbl="fgAcc1" presStyleIdx="1" presStyleCnt="3">
        <dgm:presLayoutVars>
          <dgm:bulletEnabled val="1"/>
        </dgm:presLayoutVars>
      </dgm:prSet>
      <dgm:spPr/>
    </dgm:pt>
    <dgm:pt modelId="{4E9F8C47-1F1C-4A18-8923-68A816599E17}" type="pres">
      <dgm:prSet presAssocID="{DF13C79D-1513-4BB5-AA7B-8532F5A0B55B}" presName="sibTrans" presStyleLbl="sibTrans2D1" presStyleIdx="1" presStyleCnt="2"/>
      <dgm:spPr/>
    </dgm:pt>
    <dgm:pt modelId="{05A9842D-61D3-45D7-A467-1A88D55730FB}" type="pres">
      <dgm:prSet presAssocID="{DF13C79D-1513-4BB5-AA7B-8532F5A0B55B}" presName="connTx" presStyleLbl="sibTrans2D1" presStyleIdx="1" presStyleCnt="2"/>
      <dgm:spPr/>
    </dgm:pt>
    <dgm:pt modelId="{AA1870DD-88D9-423E-9141-8B25D36F744A}" type="pres">
      <dgm:prSet presAssocID="{EC6CEE5A-040F-48D5-BA09-1B3695DE2973}" presName="composite" presStyleCnt="0"/>
      <dgm:spPr/>
    </dgm:pt>
    <dgm:pt modelId="{F153F0FD-ACCA-44C6-AF63-A436DDCE2D97}" type="pres">
      <dgm:prSet presAssocID="{EC6CEE5A-040F-48D5-BA09-1B3695DE297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A53958-9F46-4EBF-97C5-A90774D8E77D}" type="pres">
      <dgm:prSet presAssocID="{EC6CEE5A-040F-48D5-BA09-1B3695DE2973}" presName="parSh" presStyleLbl="node1" presStyleIdx="2" presStyleCnt="3"/>
      <dgm:spPr/>
    </dgm:pt>
    <dgm:pt modelId="{FB41FC6C-2C38-4138-A8FE-F1E5291E87DD}" type="pres">
      <dgm:prSet presAssocID="{EC6CEE5A-040F-48D5-BA09-1B3695DE2973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0A2AF02-3DC3-B94C-9966-DF8542A5D25A}" srcId="{EC6CEE5A-040F-48D5-BA09-1B3695DE2973}" destId="{FB211F42-E08B-42EB-901F-061DC801D40C}" srcOrd="2" destOrd="0" parTransId="{4A34519D-2619-4B08-BDDF-64B3C40E1D92}" sibTransId="{F63AF0EB-F4C1-477F-A97D-6771625C4484}"/>
    <dgm:cxn modelId="{9F24D605-AF76-C148-9F8B-D3976B4CCB30}" srcId="{DC8A295C-FEA3-424F-8185-4DF466073E4C}" destId="{13686928-4489-4499-8E47-55204D01D125}" srcOrd="1" destOrd="0" parTransId="{C940187E-59C9-41EA-857B-F39BC478B67F}" sibTransId="{CE931C16-2279-4714-80C7-0A243C27BC07}"/>
    <dgm:cxn modelId="{9FE25C09-AE75-4598-A0A4-D147BAD4F771}" srcId="{CE109181-95EE-43B8-B3A4-4678EA46B78B}" destId="{DC8A295C-FEA3-424F-8185-4DF466073E4C}" srcOrd="0" destOrd="0" parTransId="{D7FC8B30-8256-4870-874C-174B232F4873}" sibTransId="{065498AC-E4B7-4094-B1AF-235118707807}"/>
    <dgm:cxn modelId="{F3977D16-71F6-4DAF-89A6-BED94D79B0D8}" type="presOf" srcId="{7186AA58-820E-42EB-B561-EF62E722721F}" destId="{EF518439-88A5-4F1A-8BA2-40549B82DAC5}" srcOrd="0" destOrd="8" presId="urn:microsoft.com/office/officeart/2005/8/layout/process3"/>
    <dgm:cxn modelId="{6D02F617-935B-488B-927C-380DF7BE57C4}" type="presOf" srcId="{7F3B5A8A-340D-4026-92C4-068CFD88C3CD}" destId="{0DD43ED5-96AB-4D7B-A39B-EB1E7FA5318F}" srcOrd="0" destOrd="5" presId="urn:microsoft.com/office/officeart/2005/8/layout/process3"/>
    <dgm:cxn modelId="{181F8819-E132-4360-A845-D2F34BC18888}" type="presOf" srcId="{E6BB4F9F-4496-4366-8D2A-7A664E953184}" destId="{EF518439-88A5-4F1A-8BA2-40549B82DAC5}" srcOrd="0" destOrd="5" presId="urn:microsoft.com/office/officeart/2005/8/layout/process3"/>
    <dgm:cxn modelId="{8EF9341B-33F6-4B23-8232-722311BBFEAA}" type="presOf" srcId="{99A0F88F-6D7C-4400-B356-F3A27834402E}" destId="{EF518439-88A5-4F1A-8BA2-40549B82DAC5}" srcOrd="0" destOrd="1" presId="urn:microsoft.com/office/officeart/2005/8/layout/process3"/>
    <dgm:cxn modelId="{8583F01D-522E-8E40-9994-8ECCD09C937A}" srcId="{40BA8510-190D-455A-ABA8-CEC0A84DBCA3}" destId="{462A71D4-D538-4174-A285-B7EA7F3B1D58}" srcOrd="3" destOrd="0" parTransId="{3009F178-E390-4D12-84CB-C45D9BF289B5}" sibTransId="{D204C0A4-4172-48D1-8EB3-FADF06A522C3}"/>
    <dgm:cxn modelId="{467FBD24-1DFB-4A10-896A-BFDBF8348865}" type="presOf" srcId="{EC6CEE5A-040F-48D5-BA09-1B3695DE2973}" destId="{A4A53958-9F46-4EBF-97C5-A90774D8E77D}" srcOrd="1" destOrd="0" presId="urn:microsoft.com/office/officeart/2005/8/layout/process3"/>
    <dgm:cxn modelId="{EA14BE24-F500-4F42-84F3-E19D2FD721D1}" srcId="{DC8A295C-FEA3-424F-8185-4DF466073E4C}" destId="{FD9ED97E-E8EA-4E2D-9649-CD86536ACD65}" srcOrd="8" destOrd="0" parTransId="{EDD71D92-2447-4AF7-BCB0-8FF81C5ABB2D}" sibTransId="{007A9048-A67E-44C1-B597-3022705F29B4}"/>
    <dgm:cxn modelId="{61E89C35-A480-437E-9CCB-CCECA4E9F767}" type="presOf" srcId="{68590592-F56B-4B94-A65D-BFAD29CAC0A3}" destId="{0DD43ED5-96AB-4D7B-A39B-EB1E7FA5318F}" srcOrd="0" destOrd="6" presId="urn:microsoft.com/office/officeart/2005/8/layout/process3"/>
    <dgm:cxn modelId="{401A3336-A424-9343-89C9-C38C1E37C147}" srcId="{DC8A295C-FEA3-424F-8185-4DF466073E4C}" destId="{7F3B5A8A-340D-4026-92C4-068CFD88C3CD}" srcOrd="5" destOrd="0" parTransId="{58C5DD5C-0141-4849-9B7D-E0BB444D66B8}" sibTransId="{928576CE-6073-4FB4-A786-5869A8778045}"/>
    <dgm:cxn modelId="{A976123D-C0EE-45AD-A91C-6A907E1A97BA}" type="presOf" srcId="{FB211F42-E08B-42EB-901F-061DC801D40C}" destId="{FB41FC6C-2C38-4138-A8FE-F1E5291E87DD}" srcOrd="0" destOrd="2" presId="urn:microsoft.com/office/officeart/2005/8/layout/process3"/>
    <dgm:cxn modelId="{6BAD7D5D-B66B-49F6-8748-227940C19907}" type="presOf" srcId="{065498AC-E4B7-4094-B1AF-235118707807}" destId="{021D8796-83BC-4999-88ED-6FF3BB953314}" srcOrd="0" destOrd="0" presId="urn:microsoft.com/office/officeart/2005/8/layout/process3"/>
    <dgm:cxn modelId="{934F755E-ED56-4575-83F8-B9003D6249DB}" srcId="{DC8A295C-FEA3-424F-8185-4DF466073E4C}" destId="{9B5353EE-ECD7-4F2A-B9CB-E5077066D2D1}" srcOrd="2" destOrd="0" parTransId="{02AF3583-987E-4917-9463-87A08D66651C}" sibTransId="{1F53AA0E-F831-447E-9C55-391969CEE406}"/>
    <dgm:cxn modelId="{3D04AB5E-7277-47AB-8098-012CEB3CC86D}" srcId="{CE109181-95EE-43B8-B3A4-4678EA46B78B}" destId="{40BA8510-190D-455A-ABA8-CEC0A84DBCA3}" srcOrd="1" destOrd="0" parTransId="{F864E12C-1956-46AB-B6CF-67D7996C19D7}" sibTransId="{DF13C79D-1513-4BB5-AA7B-8532F5A0B55B}"/>
    <dgm:cxn modelId="{ADD15E41-7F8C-4330-BAED-04B946482000}" type="presOf" srcId="{C8134125-4A18-43AF-8225-D83A6E24A04A}" destId="{0DD43ED5-96AB-4D7B-A39B-EB1E7FA5318F}" srcOrd="0" destOrd="0" presId="urn:microsoft.com/office/officeart/2005/8/layout/process3"/>
    <dgm:cxn modelId="{EE474142-DAA3-45C6-B6FC-80AE37CFDD4D}" type="presOf" srcId="{E55B6452-CBE5-4562-8770-F520A54D366E}" destId="{0DD43ED5-96AB-4D7B-A39B-EB1E7FA5318F}" srcOrd="0" destOrd="3" presId="urn:microsoft.com/office/officeart/2005/8/layout/process3"/>
    <dgm:cxn modelId="{1E83FA62-7325-4635-9078-999DB5C8CB42}" type="presOf" srcId="{40BA8510-190D-455A-ABA8-CEC0A84DBCA3}" destId="{30D3F1FC-707C-4850-B209-6C2513CE5EEC}" srcOrd="0" destOrd="0" presId="urn:microsoft.com/office/officeart/2005/8/layout/process3"/>
    <dgm:cxn modelId="{2F04A163-BB5B-457D-8BF6-64E4DEBB9B8C}" type="presOf" srcId="{EC6CEE5A-040F-48D5-BA09-1B3695DE2973}" destId="{F153F0FD-ACCA-44C6-AF63-A436DDCE2D97}" srcOrd="0" destOrd="0" presId="urn:microsoft.com/office/officeart/2005/8/layout/process3"/>
    <dgm:cxn modelId="{ACBD2D64-588E-407A-A167-C4F78AC74175}" type="presOf" srcId="{A993DA82-BC37-4A00-8E86-9E1CC868B5F5}" destId="{FB41FC6C-2C38-4138-A8FE-F1E5291E87DD}" srcOrd="0" destOrd="0" presId="urn:microsoft.com/office/officeart/2005/8/layout/process3"/>
    <dgm:cxn modelId="{120B8466-5F97-4EEC-9D75-7B184E68D5EE}" type="presOf" srcId="{94FD238C-64C2-465B-8D41-820C96424B64}" destId="{FB41FC6C-2C38-4138-A8FE-F1E5291E87DD}" srcOrd="0" destOrd="1" presId="urn:microsoft.com/office/officeart/2005/8/layout/process3"/>
    <dgm:cxn modelId="{1975BB67-CF0A-418F-BF40-A2AA08CD6C6B}" srcId="{40BA8510-190D-455A-ABA8-CEC0A84DBCA3}" destId="{128A19EB-4EE9-4BFC-BF53-35D9463A9F3C}" srcOrd="2" destOrd="0" parTransId="{346F54AD-B14B-4722-AB0D-70B4E24D5406}" sibTransId="{41E7619B-ED0E-4980-8B20-1F590950358A}"/>
    <dgm:cxn modelId="{493FB348-97D4-46C8-9160-7A040042632D}" srcId="{40BA8510-190D-455A-ABA8-CEC0A84DBCA3}" destId="{9322E8D9-ED0A-4172-9CC2-506BC724A26C}" srcOrd="4" destOrd="0" parTransId="{DEDD218B-F6A3-4F53-933A-E315A3BA00E6}" sibTransId="{5B8F4130-2D77-4738-AE62-159867A10E18}"/>
    <dgm:cxn modelId="{3871D46D-BAE3-476C-A9B1-34C7398BE612}" type="presOf" srcId="{065498AC-E4B7-4094-B1AF-235118707807}" destId="{9EE21D67-D12D-4D42-9D75-6BE252CE308A}" srcOrd="1" destOrd="0" presId="urn:microsoft.com/office/officeart/2005/8/layout/process3"/>
    <dgm:cxn modelId="{30BBF74E-4E96-4592-8727-4773570C4247}" srcId="{CE109181-95EE-43B8-B3A4-4678EA46B78B}" destId="{EC6CEE5A-040F-48D5-BA09-1B3695DE2973}" srcOrd="2" destOrd="0" parTransId="{5BEC0CFB-26B3-4F2E-A3B3-85909A252F78}" sibTransId="{6AE2A7AB-FBF1-4676-9C4F-61FB58DDD9A3}"/>
    <dgm:cxn modelId="{C7CA4A52-82F7-42DF-AFBC-84EC2ED9B724}" srcId="{EC6CEE5A-040F-48D5-BA09-1B3695DE2973}" destId="{94FD238C-64C2-465B-8D41-820C96424B64}" srcOrd="1" destOrd="0" parTransId="{126C6B45-0E44-484E-9786-3D8A835E8D71}" sibTransId="{BE637F20-04C4-410C-B388-9792A13AC4CD}"/>
    <dgm:cxn modelId="{E8FD7152-E585-4862-A664-8E87AC741EBC}" type="presOf" srcId="{02E72B0A-9CCB-41AC-9BDF-3EBD51B018A4}" destId="{FB41FC6C-2C38-4138-A8FE-F1E5291E87DD}" srcOrd="0" destOrd="3" presId="urn:microsoft.com/office/officeart/2005/8/layout/process3"/>
    <dgm:cxn modelId="{7B059D55-A287-434A-9C4F-7B48AB06D33C}" srcId="{40BA8510-190D-455A-ABA8-CEC0A84DBCA3}" destId="{51B5EE88-F79D-4423-B8D5-A727F85A291B}" srcOrd="7" destOrd="0" parTransId="{5FB91EFC-0253-4AD0-9F2D-81EBF24E857D}" sibTransId="{ECA21D24-7870-4FE8-A524-DDFC9EB328E2}"/>
    <dgm:cxn modelId="{A9B72A76-97A3-4AE0-A53A-575DFA9311B2}" type="presOf" srcId="{0541B5AD-A35B-4723-A319-BC54C1E78CCF}" destId="{EF518439-88A5-4F1A-8BA2-40549B82DAC5}" srcOrd="0" destOrd="0" presId="urn:microsoft.com/office/officeart/2005/8/layout/process3"/>
    <dgm:cxn modelId="{40EF3B56-9FA4-4E39-B421-E087D66EAE80}" type="presOf" srcId="{13686928-4489-4499-8E47-55204D01D125}" destId="{0DD43ED5-96AB-4D7B-A39B-EB1E7FA5318F}" srcOrd="0" destOrd="1" presId="urn:microsoft.com/office/officeart/2005/8/layout/process3"/>
    <dgm:cxn modelId="{43F95D78-4BC9-E14A-95A1-6EBBBA195DAB}" srcId="{DC8A295C-FEA3-424F-8185-4DF466073E4C}" destId="{E55B6452-CBE5-4562-8770-F520A54D366E}" srcOrd="3" destOrd="0" parTransId="{E0E13CE2-4140-48B2-8437-8AB12E50F4C0}" sibTransId="{5573CCC7-F314-460C-954D-73F503D46D96}"/>
    <dgm:cxn modelId="{3AFC4159-B296-4CEB-8B61-8EAA5BDA5362}" srcId="{40BA8510-190D-455A-ABA8-CEC0A84DBCA3}" destId="{7186AA58-820E-42EB-B561-EF62E722721F}" srcOrd="8" destOrd="0" parTransId="{C75846AA-912A-4F05-BBE5-83D49714934C}" sibTransId="{F091FE60-616C-485D-A8BD-8ED36F1B4E13}"/>
    <dgm:cxn modelId="{33E4685A-B0D4-4B6F-BFFE-A6C3F187415A}" type="presOf" srcId="{51B5EE88-F79D-4423-B8D5-A727F85A291B}" destId="{EF518439-88A5-4F1A-8BA2-40549B82DAC5}" srcOrd="0" destOrd="7" presId="urn:microsoft.com/office/officeart/2005/8/layout/process3"/>
    <dgm:cxn modelId="{14D5FA82-273A-495A-9996-05CA7984E8A1}" type="presOf" srcId="{9322E8D9-ED0A-4172-9CC2-506BC724A26C}" destId="{EF518439-88A5-4F1A-8BA2-40549B82DAC5}" srcOrd="0" destOrd="4" presId="urn:microsoft.com/office/officeart/2005/8/layout/process3"/>
    <dgm:cxn modelId="{81BF3F85-D4E1-4E53-ABC1-9981B7EAB325}" type="presOf" srcId="{DC8A295C-FEA3-424F-8185-4DF466073E4C}" destId="{367E4940-51E5-43E9-8179-72C968C6488C}" srcOrd="1" destOrd="0" presId="urn:microsoft.com/office/officeart/2005/8/layout/process3"/>
    <dgm:cxn modelId="{490FFE95-6DCF-42D7-96BF-1A316107944B}" srcId="{DC8A295C-FEA3-424F-8185-4DF466073E4C}" destId="{68590592-F56B-4B94-A65D-BFAD29CAC0A3}" srcOrd="6" destOrd="0" parTransId="{CBB3CCEE-A493-4105-8E2E-8347A6CD5616}" sibTransId="{080149BB-107E-4627-9474-8A7F8CFF96E2}"/>
    <dgm:cxn modelId="{AE3B7A98-99FC-4360-903A-CACAE0453660}" type="presOf" srcId="{FD9ED97E-E8EA-4E2D-9649-CD86536ACD65}" destId="{0DD43ED5-96AB-4D7B-A39B-EB1E7FA5318F}" srcOrd="0" destOrd="8" presId="urn:microsoft.com/office/officeart/2005/8/layout/process3"/>
    <dgm:cxn modelId="{B9FFA49F-CBBD-49BF-A242-7B7A9262B8F6}" type="presOf" srcId="{D4AFBC29-41BE-47BA-9085-EBC4AA33B979}" destId="{0DD43ED5-96AB-4D7B-A39B-EB1E7FA5318F}" srcOrd="0" destOrd="4" presId="urn:microsoft.com/office/officeart/2005/8/layout/process3"/>
    <dgm:cxn modelId="{08D1F6A0-B631-427C-95C9-80227A2EBC1B}" type="presOf" srcId="{DC8A295C-FEA3-424F-8185-4DF466073E4C}" destId="{21F0AE14-FAE6-49A2-A9DC-82946DBD133B}" srcOrd="0" destOrd="0" presId="urn:microsoft.com/office/officeart/2005/8/layout/process3"/>
    <dgm:cxn modelId="{8AE687A2-62C3-4059-ACB4-4B9770816A4D}" type="presOf" srcId="{462A71D4-D538-4174-A285-B7EA7F3B1D58}" destId="{EF518439-88A5-4F1A-8BA2-40549B82DAC5}" srcOrd="0" destOrd="3" presId="urn:microsoft.com/office/officeart/2005/8/layout/process3"/>
    <dgm:cxn modelId="{7A5AB6A2-B7EE-4048-9101-B8511A3E64BD}" srcId="{DC8A295C-FEA3-424F-8185-4DF466073E4C}" destId="{DFD977C3-0513-4E1D-919D-29E6F9529E7E}" srcOrd="7" destOrd="0" parTransId="{8DF142A3-2BC9-404C-B67C-46B61ADC94DE}" sibTransId="{1D1BB20B-1017-4447-9820-C8C46D83D777}"/>
    <dgm:cxn modelId="{814EF4A3-2CEA-4977-B03E-6753F4A10401}" srcId="{40BA8510-190D-455A-ABA8-CEC0A84DBCA3}" destId="{0541B5AD-A35B-4723-A319-BC54C1E78CCF}" srcOrd="0" destOrd="0" parTransId="{E889DFE4-A50A-4C8D-8548-5666BF5B8984}" sibTransId="{393284EE-2853-45A3-811A-CDEF0AC8A679}"/>
    <dgm:cxn modelId="{E1272FAE-2D22-4964-B5CF-3A05CA7E358E}" type="presOf" srcId="{A9D2E027-F0E2-42A0-ACFD-C0D9E4681EB5}" destId="{EF518439-88A5-4F1A-8BA2-40549B82DAC5}" srcOrd="0" destOrd="6" presId="urn:microsoft.com/office/officeart/2005/8/layout/process3"/>
    <dgm:cxn modelId="{8CE98CAE-43B6-45B9-80B8-22770753B2E7}" type="presOf" srcId="{DFD977C3-0513-4E1D-919D-29E6F9529E7E}" destId="{0DD43ED5-96AB-4D7B-A39B-EB1E7FA5318F}" srcOrd="0" destOrd="7" presId="urn:microsoft.com/office/officeart/2005/8/layout/process3"/>
    <dgm:cxn modelId="{8230E1CF-87F3-A34B-934C-C85BF3899DBF}" srcId="{40BA8510-190D-455A-ABA8-CEC0A84DBCA3}" destId="{E6BB4F9F-4496-4366-8D2A-7A664E953184}" srcOrd="5" destOrd="0" parTransId="{0DAF5649-AFD4-40F3-BEF2-0D3D72DAB0CC}" sibTransId="{39664862-FEC4-431D-8960-A82BE687C589}"/>
    <dgm:cxn modelId="{1EB3D3D0-C2F1-40C3-A98B-60F622501B79}" type="presOf" srcId="{128A19EB-4EE9-4BFC-BF53-35D9463A9F3C}" destId="{EF518439-88A5-4F1A-8BA2-40549B82DAC5}" srcOrd="0" destOrd="2" presId="urn:microsoft.com/office/officeart/2005/8/layout/process3"/>
    <dgm:cxn modelId="{7A8CA5D2-A0E3-4BE3-89BE-74C0D05C81AF}" type="presOf" srcId="{DF13C79D-1513-4BB5-AA7B-8532F5A0B55B}" destId="{4E9F8C47-1F1C-4A18-8923-68A816599E17}" srcOrd="0" destOrd="0" presId="urn:microsoft.com/office/officeart/2005/8/layout/process3"/>
    <dgm:cxn modelId="{835DDCDB-54FB-4537-9969-B2A159D7C878}" type="presOf" srcId="{9B5353EE-ECD7-4F2A-B9CB-E5077066D2D1}" destId="{0DD43ED5-96AB-4D7B-A39B-EB1E7FA5318F}" srcOrd="0" destOrd="2" presId="urn:microsoft.com/office/officeart/2005/8/layout/process3"/>
    <dgm:cxn modelId="{D1BE66E4-2A7A-4D9A-A8B2-25E34133C7C0}" type="presOf" srcId="{CE109181-95EE-43B8-B3A4-4678EA46B78B}" destId="{133016B8-3638-4363-AFCD-9C95E2C55F76}" srcOrd="0" destOrd="0" presId="urn:microsoft.com/office/officeart/2005/8/layout/process3"/>
    <dgm:cxn modelId="{6FBECAE4-EF26-491A-9AB2-00667533E9A3}" type="presOf" srcId="{DF13C79D-1513-4BB5-AA7B-8532F5A0B55B}" destId="{05A9842D-61D3-45D7-A467-1A88D55730FB}" srcOrd="1" destOrd="0" presId="urn:microsoft.com/office/officeart/2005/8/layout/process3"/>
    <dgm:cxn modelId="{D179A5E5-4FE0-434F-A18A-82DABB0A0303}" srcId="{40BA8510-190D-455A-ABA8-CEC0A84DBCA3}" destId="{99A0F88F-6D7C-4400-B356-F3A27834402E}" srcOrd="1" destOrd="0" parTransId="{26C56AC8-7D99-47F7-81D0-AFA82C3C998C}" sibTransId="{39A49B98-68B5-4EA1-BB11-C58AB7519BF5}"/>
    <dgm:cxn modelId="{5A4CB2E6-5A80-48F5-8A7A-554C810A6B46}" srcId="{DC8A295C-FEA3-424F-8185-4DF466073E4C}" destId="{C8134125-4A18-43AF-8225-D83A6E24A04A}" srcOrd="0" destOrd="0" parTransId="{A1660525-C3E6-4797-9443-4293B47B8E94}" sibTransId="{E8F1EC8D-5827-489E-A8C5-C3F66D598F5D}"/>
    <dgm:cxn modelId="{F9F585F1-D33A-4314-B146-B7A28E8501CC}" srcId="{DC8A295C-FEA3-424F-8185-4DF466073E4C}" destId="{D4AFBC29-41BE-47BA-9085-EBC4AA33B979}" srcOrd="4" destOrd="0" parTransId="{7EE1E7E9-DEFC-4EDB-91FF-94DBD2F05D00}" sibTransId="{EEEA43D8-BCC9-4A1A-B6DE-9D9FE9434946}"/>
    <dgm:cxn modelId="{F5E3D3F2-3EBF-45DC-862C-87F4BFEC8207}" srcId="{40BA8510-190D-455A-ABA8-CEC0A84DBCA3}" destId="{A9D2E027-F0E2-42A0-ACFD-C0D9E4681EB5}" srcOrd="6" destOrd="0" parTransId="{14474CA8-97E0-4EA9-A703-CB0AE323BE6B}" sibTransId="{48EF7B5B-55D9-4113-816B-0F00B93553A6}"/>
    <dgm:cxn modelId="{2DED96F3-65ED-44CF-8E62-40C28ECD8187}" type="presOf" srcId="{40BA8510-190D-455A-ABA8-CEC0A84DBCA3}" destId="{E9E4E0F6-8C4E-4ABC-A961-8E45D0C3A621}" srcOrd="1" destOrd="0" presId="urn:microsoft.com/office/officeart/2005/8/layout/process3"/>
    <dgm:cxn modelId="{AD7ABAF4-8BF9-4A53-9FD5-F26A219C6683}" srcId="{EC6CEE5A-040F-48D5-BA09-1B3695DE2973}" destId="{02E72B0A-9CCB-41AC-9BDF-3EBD51B018A4}" srcOrd="3" destOrd="0" parTransId="{74BA06F8-16F4-46E2-8443-B6B7B4A48D85}" sibTransId="{EB277BE2-E148-4FCA-8060-3B17C2785920}"/>
    <dgm:cxn modelId="{F66FF2FD-7C3B-9143-9514-FEF8A69AC5F7}" srcId="{EC6CEE5A-040F-48D5-BA09-1B3695DE2973}" destId="{A993DA82-BC37-4A00-8E86-9E1CC868B5F5}" srcOrd="0" destOrd="0" parTransId="{FA7470DE-5F47-4126-96DD-BEC4F73D5B46}" sibTransId="{0F342131-69F2-4006-AFD5-5AE7C3157652}"/>
    <dgm:cxn modelId="{5A7713BD-0ED8-4847-AF8B-E0D3C764E0FC}" type="presParOf" srcId="{133016B8-3638-4363-AFCD-9C95E2C55F76}" destId="{DD519F22-AFFF-42A1-8E6C-3D0C049814D7}" srcOrd="0" destOrd="0" presId="urn:microsoft.com/office/officeart/2005/8/layout/process3"/>
    <dgm:cxn modelId="{47FD2637-F153-4938-9848-CAD83B30D88F}" type="presParOf" srcId="{DD519F22-AFFF-42A1-8E6C-3D0C049814D7}" destId="{21F0AE14-FAE6-49A2-A9DC-82946DBD133B}" srcOrd="0" destOrd="0" presId="urn:microsoft.com/office/officeart/2005/8/layout/process3"/>
    <dgm:cxn modelId="{9F02AEE4-71E8-4A63-9FB8-23CAEEAFD087}" type="presParOf" srcId="{DD519F22-AFFF-42A1-8E6C-3D0C049814D7}" destId="{367E4940-51E5-43E9-8179-72C968C6488C}" srcOrd="1" destOrd="0" presId="urn:microsoft.com/office/officeart/2005/8/layout/process3"/>
    <dgm:cxn modelId="{F85BE9BC-776E-4DEB-9351-E4431098412F}" type="presParOf" srcId="{DD519F22-AFFF-42A1-8E6C-3D0C049814D7}" destId="{0DD43ED5-96AB-4D7B-A39B-EB1E7FA5318F}" srcOrd="2" destOrd="0" presId="urn:microsoft.com/office/officeart/2005/8/layout/process3"/>
    <dgm:cxn modelId="{9BEAB9CB-FE6F-46FB-9719-CBE9FEF1E82F}" type="presParOf" srcId="{133016B8-3638-4363-AFCD-9C95E2C55F76}" destId="{021D8796-83BC-4999-88ED-6FF3BB953314}" srcOrd="1" destOrd="0" presId="urn:microsoft.com/office/officeart/2005/8/layout/process3"/>
    <dgm:cxn modelId="{30E18DB5-E91D-4808-9A67-6353154586A6}" type="presParOf" srcId="{021D8796-83BC-4999-88ED-6FF3BB953314}" destId="{9EE21D67-D12D-4D42-9D75-6BE252CE308A}" srcOrd="0" destOrd="0" presId="urn:microsoft.com/office/officeart/2005/8/layout/process3"/>
    <dgm:cxn modelId="{2066E588-5255-4867-889A-C02C6F738146}" type="presParOf" srcId="{133016B8-3638-4363-AFCD-9C95E2C55F76}" destId="{AA6EE1E6-0775-4033-B331-B4BBCFF8BB18}" srcOrd="2" destOrd="0" presId="urn:microsoft.com/office/officeart/2005/8/layout/process3"/>
    <dgm:cxn modelId="{9692E2C7-841F-4048-A53C-F3EF41152B8D}" type="presParOf" srcId="{AA6EE1E6-0775-4033-B331-B4BBCFF8BB18}" destId="{30D3F1FC-707C-4850-B209-6C2513CE5EEC}" srcOrd="0" destOrd="0" presId="urn:microsoft.com/office/officeart/2005/8/layout/process3"/>
    <dgm:cxn modelId="{9FC8D53D-BACC-46C9-8D28-CFA67B32D2BC}" type="presParOf" srcId="{AA6EE1E6-0775-4033-B331-B4BBCFF8BB18}" destId="{E9E4E0F6-8C4E-4ABC-A961-8E45D0C3A621}" srcOrd="1" destOrd="0" presId="urn:microsoft.com/office/officeart/2005/8/layout/process3"/>
    <dgm:cxn modelId="{4D53B5E0-F408-48FA-8C8E-B8B74D5DE745}" type="presParOf" srcId="{AA6EE1E6-0775-4033-B331-B4BBCFF8BB18}" destId="{EF518439-88A5-4F1A-8BA2-40549B82DAC5}" srcOrd="2" destOrd="0" presId="urn:microsoft.com/office/officeart/2005/8/layout/process3"/>
    <dgm:cxn modelId="{0F131213-AEFE-4D68-B096-B33816CFCF71}" type="presParOf" srcId="{133016B8-3638-4363-AFCD-9C95E2C55F76}" destId="{4E9F8C47-1F1C-4A18-8923-68A816599E17}" srcOrd="3" destOrd="0" presId="urn:microsoft.com/office/officeart/2005/8/layout/process3"/>
    <dgm:cxn modelId="{9D6F396F-6907-4787-A220-5D79C6842C74}" type="presParOf" srcId="{4E9F8C47-1F1C-4A18-8923-68A816599E17}" destId="{05A9842D-61D3-45D7-A467-1A88D55730FB}" srcOrd="0" destOrd="0" presId="urn:microsoft.com/office/officeart/2005/8/layout/process3"/>
    <dgm:cxn modelId="{D0465F95-9508-4279-8A0D-7E2327935627}" type="presParOf" srcId="{133016B8-3638-4363-AFCD-9C95E2C55F76}" destId="{AA1870DD-88D9-423E-9141-8B25D36F744A}" srcOrd="4" destOrd="0" presId="urn:microsoft.com/office/officeart/2005/8/layout/process3"/>
    <dgm:cxn modelId="{F1D74C97-144B-49D1-BEE0-E2FB353F6344}" type="presParOf" srcId="{AA1870DD-88D9-423E-9141-8B25D36F744A}" destId="{F153F0FD-ACCA-44C6-AF63-A436DDCE2D97}" srcOrd="0" destOrd="0" presId="urn:microsoft.com/office/officeart/2005/8/layout/process3"/>
    <dgm:cxn modelId="{615CD317-5874-46C2-87ED-9E8C09407F33}" type="presParOf" srcId="{AA1870DD-88D9-423E-9141-8B25D36F744A}" destId="{A4A53958-9F46-4EBF-97C5-A90774D8E77D}" srcOrd="1" destOrd="0" presId="urn:microsoft.com/office/officeart/2005/8/layout/process3"/>
    <dgm:cxn modelId="{21151861-CF6E-4361-8F10-89CA6E8E11B2}" type="presParOf" srcId="{AA1870DD-88D9-423E-9141-8B25D36F744A}" destId="{FB41FC6C-2C38-4138-A8FE-F1E5291E87D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93216A2-C961-493D-A74E-EB70CF2DE5C2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F3086FB4-850F-4176-B16E-713595F1608F}">
      <dgm:prSet/>
      <dgm:spPr/>
      <dgm:t>
        <a:bodyPr/>
        <a:lstStyle/>
        <a:p>
          <a:r>
            <a:rPr lang="it-IT" err="1"/>
            <a:t>Register</a:t>
          </a:r>
          <a:r>
            <a:rPr lang="it-IT"/>
            <a:t> and Login </a:t>
          </a:r>
          <a:r>
            <a:rPr lang="it-IT" err="1"/>
            <a:t>as</a:t>
          </a:r>
          <a:r>
            <a:rPr lang="it-IT"/>
            <a:t> Citizen or Authority</a:t>
          </a:r>
        </a:p>
      </dgm:t>
    </dgm:pt>
    <dgm:pt modelId="{8D422B44-50B7-488E-A631-83F8AE4DCEE5}" type="parTrans" cxnId="{DC540FE0-5B5F-45B8-9C72-FB3EA71A3CE7}">
      <dgm:prSet/>
      <dgm:spPr/>
      <dgm:t>
        <a:bodyPr/>
        <a:lstStyle/>
        <a:p>
          <a:endParaRPr lang="it-IT"/>
        </a:p>
      </dgm:t>
    </dgm:pt>
    <dgm:pt modelId="{EBB691C8-306B-4AB3-8688-FE674D855E12}" type="sibTrans" cxnId="{DC540FE0-5B5F-45B8-9C72-FB3EA71A3CE7}">
      <dgm:prSet/>
      <dgm:spPr/>
      <dgm:t>
        <a:bodyPr/>
        <a:lstStyle/>
        <a:p>
          <a:endParaRPr lang="it-IT"/>
        </a:p>
      </dgm:t>
    </dgm:pt>
    <dgm:pt modelId="{F2D95474-56C3-4EEE-B938-E807B49A93ED}">
      <dgm:prSet/>
      <dgm:spPr/>
      <dgm:t>
        <a:bodyPr/>
        <a:lstStyle/>
        <a:p>
          <a:r>
            <a:rPr lang="it-IT"/>
            <a:t>Reports </a:t>
          </a:r>
          <a:r>
            <a:rPr lang="it-IT" err="1"/>
            <a:t>displayed</a:t>
          </a:r>
          <a:r>
            <a:rPr lang="it-IT"/>
            <a:t> on the </a:t>
          </a:r>
          <a:r>
            <a:rPr lang="it-IT" err="1"/>
            <a:t>map</a:t>
          </a:r>
        </a:p>
      </dgm:t>
    </dgm:pt>
    <dgm:pt modelId="{832E33E9-5B57-4017-ACC3-F739CB07E435}" type="parTrans" cxnId="{5ED5A8D2-F49D-4F57-9393-71790F79EF73}">
      <dgm:prSet/>
      <dgm:spPr/>
      <dgm:t>
        <a:bodyPr/>
        <a:lstStyle/>
        <a:p>
          <a:endParaRPr lang="it-IT"/>
        </a:p>
      </dgm:t>
    </dgm:pt>
    <dgm:pt modelId="{9984CD59-FDAE-4344-BF44-53C6096BC87D}" type="sibTrans" cxnId="{5ED5A8D2-F49D-4F57-9393-71790F79EF73}">
      <dgm:prSet/>
      <dgm:spPr/>
      <dgm:t>
        <a:bodyPr/>
        <a:lstStyle/>
        <a:p>
          <a:endParaRPr lang="it-IT"/>
        </a:p>
      </dgm:t>
    </dgm:pt>
    <dgm:pt modelId="{A09E1056-6D5F-4479-9450-1A7B4D0787B0}">
      <dgm:prSet/>
      <dgm:spPr/>
      <dgm:t>
        <a:bodyPr/>
        <a:lstStyle/>
        <a:p>
          <a:r>
            <a:rPr lang="it-IT" err="1"/>
            <a:t>Statistics</a:t>
          </a:r>
          <a:r>
            <a:rPr lang="it-IT"/>
            <a:t> for </a:t>
          </a:r>
          <a:r>
            <a:rPr lang="it-IT" err="1"/>
            <a:t>both</a:t>
          </a:r>
          <a:r>
            <a:rPr lang="it-IT"/>
            <a:t> </a:t>
          </a:r>
          <a:r>
            <a:rPr lang="it-IT" err="1"/>
            <a:t>Citizens</a:t>
          </a:r>
          <a:r>
            <a:rPr lang="it-IT"/>
            <a:t> and </a:t>
          </a:r>
          <a:r>
            <a:rPr lang="it-IT" err="1"/>
            <a:t>Authorities</a:t>
          </a:r>
        </a:p>
      </dgm:t>
    </dgm:pt>
    <dgm:pt modelId="{FD0E91FA-24F4-40E0-9BBF-BD04CF3CED92}" type="parTrans" cxnId="{087EF4C5-F6D1-4A8E-BCE4-CF134A9F7F5B}">
      <dgm:prSet/>
      <dgm:spPr/>
      <dgm:t>
        <a:bodyPr/>
        <a:lstStyle/>
        <a:p>
          <a:endParaRPr lang="it-IT"/>
        </a:p>
      </dgm:t>
    </dgm:pt>
    <dgm:pt modelId="{26FB0A34-3219-4D31-81E8-811F1417650D}" type="sibTrans" cxnId="{087EF4C5-F6D1-4A8E-BCE4-CF134A9F7F5B}">
      <dgm:prSet/>
      <dgm:spPr/>
      <dgm:t>
        <a:bodyPr/>
        <a:lstStyle/>
        <a:p>
          <a:endParaRPr lang="it-IT"/>
        </a:p>
      </dgm:t>
    </dgm:pt>
    <dgm:pt modelId="{9AFF3814-B5CF-4584-9BC7-305A99EBE9D6}">
      <dgm:prSet/>
      <dgm:spPr/>
      <dgm:t>
        <a:bodyPr/>
        <a:lstStyle/>
        <a:p>
          <a:r>
            <a:rPr lang="it-IT" err="1"/>
            <a:t>Search</a:t>
          </a:r>
          <a:r>
            <a:rPr lang="it-IT"/>
            <a:t> for reports </a:t>
          </a:r>
          <a:r>
            <a:rPr lang="it-IT" err="1"/>
            <a:t>given</a:t>
          </a:r>
          <a:r>
            <a:rPr lang="it-IT"/>
            <a:t> some </a:t>
          </a:r>
          <a:r>
            <a:rPr lang="it-IT" err="1"/>
            <a:t>parameters</a:t>
          </a:r>
        </a:p>
      </dgm:t>
    </dgm:pt>
    <dgm:pt modelId="{627A48A2-C5B9-490C-B160-C757533A6417}" type="parTrans" cxnId="{F836EA23-112A-4630-B61F-25360F335C2B}">
      <dgm:prSet/>
      <dgm:spPr/>
      <dgm:t>
        <a:bodyPr/>
        <a:lstStyle/>
        <a:p>
          <a:endParaRPr lang="it-IT"/>
        </a:p>
      </dgm:t>
    </dgm:pt>
    <dgm:pt modelId="{B386388A-E766-487C-B3CC-0AB51A226C31}" type="sibTrans" cxnId="{F836EA23-112A-4630-B61F-25360F335C2B}">
      <dgm:prSet/>
      <dgm:spPr/>
      <dgm:t>
        <a:bodyPr/>
        <a:lstStyle/>
        <a:p>
          <a:endParaRPr lang="it-IT"/>
        </a:p>
      </dgm:t>
    </dgm:pt>
    <dgm:pt modelId="{DFDB92EC-0755-4CF0-918E-3E526A689733}">
      <dgm:prSet/>
      <dgm:spPr/>
      <dgm:t>
        <a:bodyPr/>
        <a:lstStyle/>
        <a:p>
          <a:r>
            <a:rPr lang="it-IT"/>
            <a:t>Sensitive information </a:t>
          </a:r>
          <a:r>
            <a:rPr lang="it-IT" err="1"/>
            <a:t>hidden</a:t>
          </a:r>
          <a:r>
            <a:rPr lang="it-IT"/>
            <a:t> for </a:t>
          </a:r>
          <a:r>
            <a:rPr lang="it-IT" err="1"/>
            <a:t>Citizens</a:t>
          </a:r>
        </a:p>
      </dgm:t>
    </dgm:pt>
    <dgm:pt modelId="{5D8AF472-8FFA-48E0-96B7-F81795B26F5E}" type="parTrans" cxnId="{0E45E45B-43BF-4701-8C61-0F2A2A34EE60}">
      <dgm:prSet/>
      <dgm:spPr/>
      <dgm:t>
        <a:bodyPr/>
        <a:lstStyle/>
        <a:p>
          <a:endParaRPr lang="it-IT"/>
        </a:p>
      </dgm:t>
    </dgm:pt>
    <dgm:pt modelId="{1C9BE00E-EE8E-42A5-895A-A79407A3A474}" type="sibTrans" cxnId="{0E45E45B-43BF-4701-8C61-0F2A2A34EE60}">
      <dgm:prSet/>
      <dgm:spPr/>
      <dgm:t>
        <a:bodyPr/>
        <a:lstStyle/>
        <a:p>
          <a:endParaRPr lang="it-IT"/>
        </a:p>
      </dgm:t>
    </dgm:pt>
    <dgm:pt modelId="{2F101752-233B-4FDF-8D31-EC2289942A93}">
      <dgm:prSet/>
      <dgm:spPr/>
      <dgm:t>
        <a:bodyPr/>
        <a:lstStyle/>
        <a:p>
          <a:r>
            <a:rPr lang="it-IT"/>
            <a:t>My reports </a:t>
          </a:r>
          <a:r>
            <a:rPr lang="it-IT" err="1"/>
            <a:t>section</a:t>
          </a:r>
        </a:p>
      </dgm:t>
    </dgm:pt>
    <dgm:pt modelId="{A820903A-68F2-457F-AA70-AA6EECD3368E}" type="parTrans" cxnId="{73816451-8D44-4CF4-AAC4-9FFB6DB86357}">
      <dgm:prSet/>
      <dgm:spPr/>
      <dgm:t>
        <a:bodyPr/>
        <a:lstStyle/>
        <a:p>
          <a:endParaRPr lang="it-IT"/>
        </a:p>
      </dgm:t>
    </dgm:pt>
    <dgm:pt modelId="{AC0E5017-91E4-4243-B5A4-865F8DAEE4D7}" type="sibTrans" cxnId="{73816451-8D44-4CF4-AAC4-9FFB6DB86357}">
      <dgm:prSet/>
      <dgm:spPr/>
      <dgm:t>
        <a:bodyPr/>
        <a:lstStyle/>
        <a:p>
          <a:endParaRPr lang="it-IT"/>
        </a:p>
      </dgm:t>
    </dgm:pt>
    <dgm:pt modelId="{50BD4377-6E2F-4AE2-8E55-94C243356E4E}">
      <dgm:prSet/>
      <dgm:spPr/>
      <dgm:t>
        <a:bodyPr/>
        <a:lstStyle/>
        <a:p>
          <a:r>
            <a:rPr lang="it-IT"/>
            <a:t>Create report</a:t>
          </a:r>
        </a:p>
      </dgm:t>
    </dgm:pt>
    <dgm:pt modelId="{043213EE-7CC1-4A10-A4AD-08372B5608AD}" type="parTrans" cxnId="{89CB56BB-11B1-4148-A31F-BAC126FE9AA4}">
      <dgm:prSet/>
      <dgm:spPr/>
      <dgm:t>
        <a:bodyPr/>
        <a:lstStyle/>
        <a:p>
          <a:endParaRPr lang="it-IT"/>
        </a:p>
      </dgm:t>
    </dgm:pt>
    <dgm:pt modelId="{504777F5-38B1-45EB-848A-0A16BC19E75F}" type="sibTrans" cxnId="{89CB56BB-11B1-4148-A31F-BAC126FE9AA4}">
      <dgm:prSet/>
      <dgm:spPr/>
      <dgm:t>
        <a:bodyPr/>
        <a:lstStyle/>
        <a:p>
          <a:endParaRPr lang="it-IT"/>
        </a:p>
      </dgm:t>
    </dgm:pt>
    <dgm:pt modelId="{462EFB96-A1EB-44D9-9FD3-D5C9029F0D53}">
      <dgm:prSet/>
      <dgm:spPr/>
      <dgm:t>
        <a:bodyPr/>
        <a:lstStyle/>
        <a:p>
          <a:r>
            <a:rPr lang="it-IT"/>
            <a:t>Delete report</a:t>
          </a:r>
        </a:p>
      </dgm:t>
    </dgm:pt>
    <dgm:pt modelId="{B38EF098-373D-41DB-8AC2-E8C464697752}" type="parTrans" cxnId="{0AFF21E2-E3A8-4E77-AB5E-BA1A5AC0BD4B}">
      <dgm:prSet/>
      <dgm:spPr/>
      <dgm:t>
        <a:bodyPr/>
        <a:lstStyle/>
        <a:p>
          <a:endParaRPr lang="it-IT"/>
        </a:p>
      </dgm:t>
    </dgm:pt>
    <dgm:pt modelId="{C5CE53CA-783A-412D-B763-F69B4FF5EFBD}" type="sibTrans" cxnId="{0AFF21E2-E3A8-4E77-AB5E-BA1A5AC0BD4B}">
      <dgm:prSet/>
      <dgm:spPr/>
      <dgm:t>
        <a:bodyPr/>
        <a:lstStyle/>
        <a:p>
          <a:endParaRPr lang="it-IT"/>
        </a:p>
      </dgm:t>
    </dgm:pt>
    <dgm:pt modelId="{5921DF28-942D-43DE-89AE-FE4908291F19}">
      <dgm:prSet phldr="0"/>
      <dgm:spPr/>
      <dgm:t>
        <a:bodyPr/>
        <a:lstStyle/>
        <a:p>
          <a:pPr rtl="0"/>
          <a:r>
            <a:rPr lang="it-IT">
              <a:latin typeface="Calibri"/>
            </a:rPr>
            <a:t>Feedback a report</a:t>
          </a:r>
          <a:endParaRPr lang="it-IT"/>
        </a:p>
      </dgm:t>
    </dgm:pt>
    <dgm:pt modelId="{E13766CA-0AA9-4FFA-85E3-C7E000179FA0}" type="parTrans" cxnId="{2508C40A-4977-421D-96D6-EF6B678A28A0}">
      <dgm:prSet/>
      <dgm:spPr/>
      <dgm:t>
        <a:bodyPr/>
        <a:lstStyle/>
        <a:p>
          <a:endParaRPr lang="it-IT"/>
        </a:p>
      </dgm:t>
    </dgm:pt>
    <dgm:pt modelId="{198ABE92-C21E-41DA-AEFE-7857C99557D7}" type="sibTrans" cxnId="{2508C40A-4977-421D-96D6-EF6B678A28A0}">
      <dgm:prSet/>
      <dgm:spPr/>
      <dgm:t>
        <a:bodyPr/>
        <a:lstStyle/>
        <a:p>
          <a:endParaRPr lang="it-IT"/>
        </a:p>
      </dgm:t>
    </dgm:pt>
    <dgm:pt modelId="{4CECDBB6-7170-4EBA-958A-9C88D7DD1844}" type="pres">
      <dgm:prSet presAssocID="{E93216A2-C961-493D-A74E-EB70CF2DE5C2}" presName="Name0" presStyleCnt="0">
        <dgm:presLayoutVars>
          <dgm:dir/>
          <dgm:resizeHandles/>
        </dgm:presLayoutVars>
      </dgm:prSet>
      <dgm:spPr/>
    </dgm:pt>
    <dgm:pt modelId="{9DE2CB07-0B65-4311-952C-0EDC66C00C80}" type="pres">
      <dgm:prSet presAssocID="{F3086FB4-850F-4176-B16E-713595F1608F}" presName="compNode" presStyleCnt="0"/>
      <dgm:spPr/>
    </dgm:pt>
    <dgm:pt modelId="{BDE16A46-AE8E-4B9D-A0B0-1D4A87BCDBB6}" type="pres">
      <dgm:prSet presAssocID="{F3086FB4-850F-4176-B16E-713595F1608F}" presName="dummyConnPt" presStyleCnt="0"/>
      <dgm:spPr/>
    </dgm:pt>
    <dgm:pt modelId="{919EC7E0-9013-475B-8276-D6AC68333084}" type="pres">
      <dgm:prSet presAssocID="{F3086FB4-850F-4176-B16E-713595F1608F}" presName="node" presStyleLbl="node1" presStyleIdx="0" presStyleCnt="9">
        <dgm:presLayoutVars>
          <dgm:bulletEnabled val="1"/>
        </dgm:presLayoutVars>
      </dgm:prSet>
      <dgm:spPr/>
    </dgm:pt>
    <dgm:pt modelId="{72711CC4-2A27-486A-8E34-FA59B1B41F7A}" type="pres">
      <dgm:prSet presAssocID="{EBB691C8-306B-4AB3-8688-FE674D855E12}" presName="sibTrans" presStyleLbl="bgSibTrans2D1" presStyleIdx="0" presStyleCnt="8"/>
      <dgm:spPr/>
    </dgm:pt>
    <dgm:pt modelId="{31010573-6983-4586-B787-7BA68EAD3B1D}" type="pres">
      <dgm:prSet presAssocID="{F2D95474-56C3-4EEE-B938-E807B49A93ED}" presName="compNode" presStyleCnt="0"/>
      <dgm:spPr/>
    </dgm:pt>
    <dgm:pt modelId="{680CE0D3-BC1F-42A5-A966-3E5B3B6E4A57}" type="pres">
      <dgm:prSet presAssocID="{F2D95474-56C3-4EEE-B938-E807B49A93ED}" presName="dummyConnPt" presStyleCnt="0"/>
      <dgm:spPr/>
    </dgm:pt>
    <dgm:pt modelId="{DF57026B-3760-46B5-917B-D8C8B6FE1FFE}" type="pres">
      <dgm:prSet presAssocID="{F2D95474-56C3-4EEE-B938-E807B49A93ED}" presName="node" presStyleLbl="node1" presStyleIdx="1" presStyleCnt="9">
        <dgm:presLayoutVars>
          <dgm:bulletEnabled val="1"/>
        </dgm:presLayoutVars>
      </dgm:prSet>
      <dgm:spPr/>
    </dgm:pt>
    <dgm:pt modelId="{026B7809-EA77-427B-95ED-151A3ED18743}" type="pres">
      <dgm:prSet presAssocID="{9984CD59-FDAE-4344-BF44-53C6096BC87D}" presName="sibTrans" presStyleLbl="bgSibTrans2D1" presStyleIdx="1" presStyleCnt="8"/>
      <dgm:spPr/>
    </dgm:pt>
    <dgm:pt modelId="{7093843D-2C3C-4540-AE66-2456106C0A16}" type="pres">
      <dgm:prSet presAssocID="{A09E1056-6D5F-4479-9450-1A7B4D0787B0}" presName="compNode" presStyleCnt="0"/>
      <dgm:spPr/>
    </dgm:pt>
    <dgm:pt modelId="{39F4E63C-AE00-4EA2-A82D-6D9E689FFE33}" type="pres">
      <dgm:prSet presAssocID="{A09E1056-6D5F-4479-9450-1A7B4D0787B0}" presName="dummyConnPt" presStyleCnt="0"/>
      <dgm:spPr/>
    </dgm:pt>
    <dgm:pt modelId="{B60F5452-E2E3-4C23-A8EB-4187DCC163B4}" type="pres">
      <dgm:prSet presAssocID="{A09E1056-6D5F-4479-9450-1A7B4D0787B0}" presName="node" presStyleLbl="node1" presStyleIdx="2" presStyleCnt="9">
        <dgm:presLayoutVars>
          <dgm:bulletEnabled val="1"/>
        </dgm:presLayoutVars>
      </dgm:prSet>
      <dgm:spPr/>
    </dgm:pt>
    <dgm:pt modelId="{D7BD20AA-32D5-4812-8192-CD97A7D1810C}" type="pres">
      <dgm:prSet presAssocID="{26FB0A34-3219-4D31-81E8-811F1417650D}" presName="sibTrans" presStyleLbl="bgSibTrans2D1" presStyleIdx="2" presStyleCnt="8"/>
      <dgm:spPr/>
    </dgm:pt>
    <dgm:pt modelId="{E3E58FBE-2514-447C-9BDE-FEA7E37A61E7}" type="pres">
      <dgm:prSet presAssocID="{9AFF3814-B5CF-4584-9BC7-305A99EBE9D6}" presName="compNode" presStyleCnt="0"/>
      <dgm:spPr/>
    </dgm:pt>
    <dgm:pt modelId="{8E74FE9F-4350-4F32-ADDC-D9D7E274B1AE}" type="pres">
      <dgm:prSet presAssocID="{9AFF3814-B5CF-4584-9BC7-305A99EBE9D6}" presName="dummyConnPt" presStyleCnt="0"/>
      <dgm:spPr/>
    </dgm:pt>
    <dgm:pt modelId="{AB1AB82A-E0AC-48F0-A9F3-25A191B9E315}" type="pres">
      <dgm:prSet presAssocID="{9AFF3814-B5CF-4584-9BC7-305A99EBE9D6}" presName="node" presStyleLbl="node1" presStyleIdx="3" presStyleCnt="9">
        <dgm:presLayoutVars>
          <dgm:bulletEnabled val="1"/>
        </dgm:presLayoutVars>
      </dgm:prSet>
      <dgm:spPr/>
    </dgm:pt>
    <dgm:pt modelId="{60EA8309-B5BD-4B15-BA09-6244BA39513C}" type="pres">
      <dgm:prSet presAssocID="{B386388A-E766-487C-B3CC-0AB51A226C31}" presName="sibTrans" presStyleLbl="bgSibTrans2D1" presStyleIdx="3" presStyleCnt="8"/>
      <dgm:spPr/>
    </dgm:pt>
    <dgm:pt modelId="{FDEA6E09-6F2D-4463-86ED-F972B59C4BAD}" type="pres">
      <dgm:prSet presAssocID="{DFDB92EC-0755-4CF0-918E-3E526A689733}" presName="compNode" presStyleCnt="0"/>
      <dgm:spPr/>
    </dgm:pt>
    <dgm:pt modelId="{1ED0BF37-E19C-43A8-8D81-E1C96069B17B}" type="pres">
      <dgm:prSet presAssocID="{DFDB92EC-0755-4CF0-918E-3E526A689733}" presName="dummyConnPt" presStyleCnt="0"/>
      <dgm:spPr/>
    </dgm:pt>
    <dgm:pt modelId="{C7AA59DF-D7AE-4E3B-A610-71FFE1865DA6}" type="pres">
      <dgm:prSet presAssocID="{DFDB92EC-0755-4CF0-918E-3E526A689733}" presName="node" presStyleLbl="node1" presStyleIdx="4" presStyleCnt="9">
        <dgm:presLayoutVars>
          <dgm:bulletEnabled val="1"/>
        </dgm:presLayoutVars>
      </dgm:prSet>
      <dgm:spPr/>
    </dgm:pt>
    <dgm:pt modelId="{7DCC846F-0E76-4F6C-928F-147D56CA4E05}" type="pres">
      <dgm:prSet presAssocID="{1C9BE00E-EE8E-42A5-895A-A79407A3A474}" presName="sibTrans" presStyleLbl="bgSibTrans2D1" presStyleIdx="4" presStyleCnt="8"/>
      <dgm:spPr/>
    </dgm:pt>
    <dgm:pt modelId="{7C452444-D60A-458F-8CD7-EB0F6476610C}" type="pres">
      <dgm:prSet presAssocID="{2F101752-233B-4FDF-8D31-EC2289942A93}" presName="compNode" presStyleCnt="0"/>
      <dgm:spPr/>
    </dgm:pt>
    <dgm:pt modelId="{8C75A491-B17B-451B-B955-EEA247C457B0}" type="pres">
      <dgm:prSet presAssocID="{2F101752-233B-4FDF-8D31-EC2289942A93}" presName="dummyConnPt" presStyleCnt="0"/>
      <dgm:spPr/>
    </dgm:pt>
    <dgm:pt modelId="{3C85FA89-517F-40E6-89E6-1BB8C7967B07}" type="pres">
      <dgm:prSet presAssocID="{2F101752-233B-4FDF-8D31-EC2289942A93}" presName="node" presStyleLbl="node1" presStyleIdx="5" presStyleCnt="9">
        <dgm:presLayoutVars>
          <dgm:bulletEnabled val="1"/>
        </dgm:presLayoutVars>
      </dgm:prSet>
      <dgm:spPr/>
    </dgm:pt>
    <dgm:pt modelId="{17A8A86A-2EFD-4F79-AB4B-BFD8C488DC95}" type="pres">
      <dgm:prSet presAssocID="{AC0E5017-91E4-4243-B5A4-865F8DAEE4D7}" presName="sibTrans" presStyleLbl="bgSibTrans2D1" presStyleIdx="5" presStyleCnt="8"/>
      <dgm:spPr/>
    </dgm:pt>
    <dgm:pt modelId="{082E74E9-7E11-49AA-91E7-660CDA6D492F}" type="pres">
      <dgm:prSet presAssocID="{50BD4377-6E2F-4AE2-8E55-94C243356E4E}" presName="compNode" presStyleCnt="0"/>
      <dgm:spPr/>
    </dgm:pt>
    <dgm:pt modelId="{B87CD526-358E-4961-9AC3-B7DCD318C3D7}" type="pres">
      <dgm:prSet presAssocID="{50BD4377-6E2F-4AE2-8E55-94C243356E4E}" presName="dummyConnPt" presStyleCnt="0"/>
      <dgm:spPr/>
    </dgm:pt>
    <dgm:pt modelId="{CF78024A-38A7-4AED-A04C-F5CDBCE717F7}" type="pres">
      <dgm:prSet presAssocID="{50BD4377-6E2F-4AE2-8E55-94C243356E4E}" presName="node" presStyleLbl="node1" presStyleIdx="6" presStyleCnt="9">
        <dgm:presLayoutVars>
          <dgm:bulletEnabled val="1"/>
        </dgm:presLayoutVars>
      </dgm:prSet>
      <dgm:spPr/>
    </dgm:pt>
    <dgm:pt modelId="{41835B88-176A-4916-A62E-837AA32B554C}" type="pres">
      <dgm:prSet presAssocID="{504777F5-38B1-45EB-848A-0A16BC19E75F}" presName="sibTrans" presStyleLbl="bgSibTrans2D1" presStyleIdx="6" presStyleCnt="8"/>
      <dgm:spPr/>
    </dgm:pt>
    <dgm:pt modelId="{7BA012FA-1D08-438E-88E2-841C9EC758C1}" type="pres">
      <dgm:prSet presAssocID="{462EFB96-A1EB-44D9-9FD3-D5C9029F0D53}" presName="compNode" presStyleCnt="0"/>
      <dgm:spPr/>
    </dgm:pt>
    <dgm:pt modelId="{4EA21A7F-0BBD-4C1A-B494-185C6E5AFC29}" type="pres">
      <dgm:prSet presAssocID="{462EFB96-A1EB-44D9-9FD3-D5C9029F0D53}" presName="dummyConnPt" presStyleCnt="0"/>
      <dgm:spPr/>
    </dgm:pt>
    <dgm:pt modelId="{65DACE07-31AF-49F4-84BF-74F9AA0B7453}" type="pres">
      <dgm:prSet presAssocID="{462EFB96-A1EB-44D9-9FD3-D5C9029F0D53}" presName="node" presStyleLbl="node1" presStyleIdx="7" presStyleCnt="9">
        <dgm:presLayoutVars>
          <dgm:bulletEnabled val="1"/>
        </dgm:presLayoutVars>
      </dgm:prSet>
      <dgm:spPr/>
    </dgm:pt>
    <dgm:pt modelId="{63F29C0C-9211-4C3C-B5D9-E709B80AEE94}" type="pres">
      <dgm:prSet presAssocID="{C5CE53CA-783A-412D-B763-F69B4FF5EFBD}" presName="sibTrans" presStyleLbl="bgSibTrans2D1" presStyleIdx="7" presStyleCnt="8"/>
      <dgm:spPr/>
    </dgm:pt>
    <dgm:pt modelId="{080BD35F-DBE9-4354-9455-52EFFBC0C807}" type="pres">
      <dgm:prSet presAssocID="{5921DF28-942D-43DE-89AE-FE4908291F19}" presName="compNode" presStyleCnt="0"/>
      <dgm:spPr/>
    </dgm:pt>
    <dgm:pt modelId="{5670B565-10AC-4927-936B-3897DB8A01F2}" type="pres">
      <dgm:prSet presAssocID="{5921DF28-942D-43DE-89AE-FE4908291F19}" presName="dummyConnPt" presStyleCnt="0"/>
      <dgm:spPr/>
    </dgm:pt>
    <dgm:pt modelId="{60AFF008-B3DE-4F55-8E26-FCE1C1AFEBBF}" type="pres">
      <dgm:prSet presAssocID="{5921DF28-942D-43DE-89AE-FE4908291F19}" presName="node" presStyleLbl="node1" presStyleIdx="8" presStyleCnt="9">
        <dgm:presLayoutVars>
          <dgm:bulletEnabled val="1"/>
        </dgm:presLayoutVars>
      </dgm:prSet>
      <dgm:spPr/>
    </dgm:pt>
  </dgm:ptLst>
  <dgm:cxnLst>
    <dgm:cxn modelId="{2508C40A-4977-421D-96D6-EF6B678A28A0}" srcId="{E93216A2-C961-493D-A74E-EB70CF2DE5C2}" destId="{5921DF28-942D-43DE-89AE-FE4908291F19}" srcOrd="8" destOrd="0" parTransId="{E13766CA-0AA9-4FFA-85E3-C7E000179FA0}" sibTransId="{198ABE92-C21E-41DA-AEFE-7857C99557D7}"/>
    <dgm:cxn modelId="{3581EF11-C496-4AD1-9125-5666583A6F87}" type="presOf" srcId="{9984CD59-FDAE-4344-BF44-53C6096BC87D}" destId="{026B7809-EA77-427B-95ED-151A3ED18743}" srcOrd="0" destOrd="0" presId="urn:microsoft.com/office/officeart/2005/8/layout/bProcess4"/>
    <dgm:cxn modelId="{F836EA23-112A-4630-B61F-25360F335C2B}" srcId="{E93216A2-C961-493D-A74E-EB70CF2DE5C2}" destId="{9AFF3814-B5CF-4584-9BC7-305A99EBE9D6}" srcOrd="3" destOrd="0" parTransId="{627A48A2-C5B9-490C-B160-C757533A6417}" sibTransId="{B386388A-E766-487C-B3CC-0AB51A226C31}"/>
    <dgm:cxn modelId="{0B827C26-F371-46FB-B8D6-BCAEC75DF96F}" type="presOf" srcId="{462EFB96-A1EB-44D9-9FD3-D5C9029F0D53}" destId="{65DACE07-31AF-49F4-84BF-74F9AA0B7453}" srcOrd="0" destOrd="0" presId="urn:microsoft.com/office/officeart/2005/8/layout/bProcess4"/>
    <dgm:cxn modelId="{992D4833-2267-412F-89CE-2DAA46ADAF90}" type="presOf" srcId="{F3086FB4-850F-4176-B16E-713595F1608F}" destId="{919EC7E0-9013-475B-8276-D6AC68333084}" srcOrd="0" destOrd="0" presId="urn:microsoft.com/office/officeart/2005/8/layout/bProcess4"/>
    <dgm:cxn modelId="{C1D8F733-E805-441E-B74F-69C0C4A52D4A}" type="presOf" srcId="{A09E1056-6D5F-4479-9450-1A7B4D0787B0}" destId="{B60F5452-E2E3-4C23-A8EB-4187DCC163B4}" srcOrd="0" destOrd="0" presId="urn:microsoft.com/office/officeart/2005/8/layout/bProcess4"/>
    <dgm:cxn modelId="{0E45E45B-43BF-4701-8C61-0F2A2A34EE60}" srcId="{E93216A2-C961-493D-A74E-EB70CF2DE5C2}" destId="{DFDB92EC-0755-4CF0-918E-3E526A689733}" srcOrd="4" destOrd="0" parTransId="{5D8AF472-8FFA-48E0-96B7-F81795B26F5E}" sibTransId="{1C9BE00E-EE8E-42A5-895A-A79407A3A474}"/>
    <dgm:cxn modelId="{AA95C75F-DD78-4E46-9B11-D4AE87AF29AB}" type="presOf" srcId="{26FB0A34-3219-4D31-81E8-811F1417650D}" destId="{D7BD20AA-32D5-4812-8192-CD97A7D1810C}" srcOrd="0" destOrd="0" presId="urn:microsoft.com/office/officeart/2005/8/layout/bProcess4"/>
    <dgm:cxn modelId="{A2CF6464-3A8C-488C-AC71-EFB45C506657}" type="presOf" srcId="{50BD4377-6E2F-4AE2-8E55-94C243356E4E}" destId="{CF78024A-38A7-4AED-A04C-F5CDBCE717F7}" srcOrd="0" destOrd="0" presId="urn:microsoft.com/office/officeart/2005/8/layout/bProcess4"/>
    <dgm:cxn modelId="{73816451-8D44-4CF4-AAC4-9FFB6DB86357}" srcId="{E93216A2-C961-493D-A74E-EB70CF2DE5C2}" destId="{2F101752-233B-4FDF-8D31-EC2289942A93}" srcOrd="5" destOrd="0" parTransId="{A820903A-68F2-457F-AA70-AA6EECD3368E}" sibTransId="{AC0E5017-91E4-4243-B5A4-865F8DAEE4D7}"/>
    <dgm:cxn modelId="{A548EA53-3A36-4923-9936-8294E7CB6F8C}" type="presOf" srcId="{1C9BE00E-EE8E-42A5-895A-A79407A3A474}" destId="{7DCC846F-0E76-4F6C-928F-147D56CA4E05}" srcOrd="0" destOrd="0" presId="urn:microsoft.com/office/officeart/2005/8/layout/bProcess4"/>
    <dgm:cxn modelId="{F83A9E7A-D09F-45AA-996B-43A1ACD91E33}" type="presOf" srcId="{2F101752-233B-4FDF-8D31-EC2289942A93}" destId="{3C85FA89-517F-40E6-89E6-1BB8C7967B07}" srcOrd="0" destOrd="0" presId="urn:microsoft.com/office/officeart/2005/8/layout/bProcess4"/>
    <dgm:cxn modelId="{62F36698-BC02-4881-8476-496F57570AB4}" type="presOf" srcId="{E93216A2-C961-493D-A74E-EB70CF2DE5C2}" destId="{4CECDBB6-7170-4EBA-958A-9C88D7DD1844}" srcOrd="0" destOrd="0" presId="urn:microsoft.com/office/officeart/2005/8/layout/bProcess4"/>
    <dgm:cxn modelId="{46CA1CA2-9DB0-4106-A308-DA259BE71AE9}" type="presOf" srcId="{EBB691C8-306B-4AB3-8688-FE674D855E12}" destId="{72711CC4-2A27-486A-8E34-FA59B1B41F7A}" srcOrd="0" destOrd="0" presId="urn:microsoft.com/office/officeart/2005/8/layout/bProcess4"/>
    <dgm:cxn modelId="{395898A3-78F1-40B3-8EAB-948B46497AE2}" type="presOf" srcId="{504777F5-38B1-45EB-848A-0A16BC19E75F}" destId="{41835B88-176A-4916-A62E-837AA32B554C}" srcOrd="0" destOrd="0" presId="urn:microsoft.com/office/officeart/2005/8/layout/bProcess4"/>
    <dgm:cxn modelId="{168773AE-42B2-4A80-BCA0-F4A8774573D0}" type="presOf" srcId="{5921DF28-942D-43DE-89AE-FE4908291F19}" destId="{60AFF008-B3DE-4F55-8E26-FCE1C1AFEBBF}" srcOrd="0" destOrd="0" presId="urn:microsoft.com/office/officeart/2005/8/layout/bProcess4"/>
    <dgm:cxn modelId="{89CB56BB-11B1-4148-A31F-BAC126FE9AA4}" srcId="{E93216A2-C961-493D-A74E-EB70CF2DE5C2}" destId="{50BD4377-6E2F-4AE2-8E55-94C243356E4E}" srcOrd="6" destOrd="0" parTransId="{043213EE-7CC1-4A10-A4AD-08372B5608AD}" sibTransId="{504777F5-38B1-45EB-848A-0A16BC19E75F}"/>
    <dgm:cxn modelId="{087EF4C5-F6D1-4A8E-BCE4-CF134A9F7F5B}" srcId="{E93216A2-C961-493D-A74E-EB70CF2DE5C2}" destId="{A09E1056-6D5F-4479-9450-1A7B4D0787B0}" srcOrd="2" destOrd="0" parTransId="{FD0E91FA-24F4-40E0-9BBF-BD04CF3CED92}" sibTransId="{26FB0A34-3219-4D31-81E8-811F1417650D}"/>
    <dgm:cxn modelId="{A1506EC8-A4F3-4E4B-902E-9A6E576FBC3B}" type="presOf" srcId="{C5CE53CA-783A-412D-B763-F69B4FF5EFBD}" destId="{63F29C0C-9211-4C3C-B5D9-E709B80AEE94}" srcOrd="0" destOrd="0" presId="urn:microsoft.com/office/officeart/2005/8/layout/bProcess4"/>
    <dgm:cxn modelId="{F775D4C9-792B-4708-AB35-17BF8C015E43}" type="presOf" srcId="{DFDB92EC-0755-4CF0-918E-3E526A689733}" destId="{C7AA59DF-D7AE-4E3B-A610-71FFE1865DA6}" srcOrd="0" destOrd="0" presId="urn:microsoft.com/office/officeart/2005/8/layout/bProcess4"/>
    <dgm:cxn modelId="{5ED5A8D2-F49D-4F57-9393-71790F79EF73}" srcId="{E93216A2-C961-493D-A74E-EB70CF2DE5C2}" destId="{F2D95474-56C3-4EEE-B938-E807B49A93ED}" srcOrd="1" destOrd="0" parTransId="{832E33E9-5B57-4017-ACC3-F739CB07E435}" sibTransId="{9984CD59-FDAE-4344-BF44-53C6096BC87D}"/>
    <dgm:cxn modelId="{445D68D4-987B-4C03-92C3-80793C2441AB}" type="presOf" srcId="{AC0E5017-91E4-4243-B5A4-865F8DAEE4D7}" destId="{17A8A86A-2EFD-4F79-AB4B-BFD8C488DC95}" srcOrd="0" destOrd="0" presId="urn:microsoft.com/office/officeart/2005/8/layout/bProcess4"/>
    <dgm:cxn modelId="{DC540FE0-5B5F-45B8-9C72-FB3EA71A3CE7}" srcId="{E93216A2-C961-493D-A74E-EB70CF2DE5C2}" destId="{F3086FB4-850F-4176-B16E-713595F1608F}" srcOrd="0" destOrd="0" parTransId="{8D422B44-50B7-488E-A631-83F8AE4DCEE5}" sibTransId="{EBB691C8-306B-4AB3-8688-FE674D855E12}"/>
    <dgm:cxn modelId="{0AFF21E2-E3A8-4E77-AB5E-BA1A5AC0BD4B}" srcId="{E93216A2-C961-493D-A74E-EB70CF2DE5C2}" destId="{462EFB96-A1EB-44D9-9FD3-D5C9029F0D53}" srcOrd="7" destOrd="0" parTransId="{B38EF098-373D-41DB-8AC2-E8C464697752}" sibTransId="{C5CE53CA-783A-412D-B763-F69B4FF5EFBD}"/>
    <dgm:cxn modelId="{F724A8E7-0488-4771-A9A5-CEDFBD30CD02}" type="presOf" srcId="{9AFF3814-B5CF-4584-9BC7-305A99EBE9D6}" destId="{AB1AB82A-E0AC-48F0-A9F3-25A191B9E315}" srcOrd="0" destOrd="0" presId="urn:microsoft.com/office/officeart/2005/8/layout/bProcess4"/>
    <dgm:cxn modelId="{7D0768F5-FEFD-4A3E-89DF-3B812FD21149}" type="presOf" srcId="{B386388A-E766-487C-B3CC-0AB51A226C31}" destId="{60EA8309-B5BD-4B15-BA09-6244BA39513C}" srcOrd="0" destOrd="0" presId="urn:microsoft.com/office/officeart/2005/8/layout/bProcess4"/>
    <dgm:cxn modelId="{8B4842FC-D8C9-4046-AF1E-A080DADDED29}" type="presOf" srcId="{F2D95474-56C3-4EEE-B938-E807B49A93ED}" destId="{DF57026B-3760-46B5-917B-D8C8B6FE1FFE}" srcOrd="0" destOrd="0" presId="urn:microsoft.com/office/officeart/2005/8/layout/bProcess4"/>
    <dgm:cxn modelId="{59FA9D0E-646C-45B1-B6D9-6B9687B642A5}" type="presParOf" srcId="{4CECDBB6-7170-4EBA-958A-9C88D7DD1844}" destId="{9DE2CB07-0B65-4311-952C-0EDC66C00C80}" srcOrd="0" destOrd="0" presId="urn:microsoft.com/office/officeart/2005/8/layout/bProcess4"/>
    <dgm:cxn modelId="{2BFAAEA0-B31C-4BD4-B17C-6F1372D11A72}" type="presParOf" srcId="{9DE2CB07-0B65-4311-952C-0EDC66C00C80}" destId="{BDE16A46-AE8E-4B9D-A0B0-1D4A87BCDBB6}" srcOrd="0" destOrd="0" presId="urn:microsoft.com/office/officeart/2005/8/layout/bProcess4"/>
    <dgm:cxn modelId="{DB1668D0-4831-4B84-AAB7-7332F48CF982}" type="presParOf" srcId="{9DE2CB07-0B65-4311-952C-0EDC66C00C80}" destId="{919EC7E0-9013-475B-8276-D6AC68333084}" srcOrd="1" destOrd="0" presId="urn:microsoft.com/office/officeart/2005/8/layout/bProcess4"/>
    <dgm:cxn modelId="{07A42CF0-9F15-47A2-97F4-03BFA78316D1}" type="presParOf" srcId="{4CECDBB6-7170-4EBA-958A-9C88D7DD1844}" destId="{72711CC4-2A27-486A-8E34-FA59B1B41F7A}" srcOrd="1" destOrd="0" presId="urn:microsoft.com/office/officeart/2005/8/layout/bProcess4"/>
    <dgm:cxn modelId="{66893546-AAAE-4660-BF3B-D8A130E5DF43}" type="presParOf" srcId="{4CECDBB6-7170-4EBA-958A-9C88D7DD1844}" destId="{31010573-6983-4586-B787-7BA68EAD3B1D}" srcOrd="2" destOrd="0" presId="urn:microsoft.com/office/officeart/2005/8/layout/bProcess4"/>
    <dgm:cxn modelId="{2777B78B-F363-445D-8B31-E3242CF449C8}" type="presParOf" srcId="{31010573-6983-4586-B787-7BA68EAD3B1D}" destId="{680CE0D3-BC1F-42A5-A966-3E5B3B6E4A57}" srcOrd="0" destOrd="0" presId="urn:microsoft.com/office/officeart/2005/8/layout/bProcess4"/>
    <dgm:cxn modelId="{6B76409B-E061-4181-A19E-7030CD460B8A}" type="presParOf" srcId="{31010573-6983-4586-B787-7BA68EAD3B1D}" destId="{DF57026B-3760-46B5-917B-D8C8B6FE1FFE}" srcOrd="1" destOrd="0" presId="urn:microsoft.com/office/officeart/2005/8/layout/bProcess4"/>
    <dgm:cxn modelId="{49054070-9FB6-4DAE-A69C-FC6EDF2DE5C2}" type="presParOf" srcId="{4CECDBB6-7170-4EBA-958A-9C88D7DD1844}" destId="{026B7809-EA77-427B-95ED-151A3ED18743}" srcOrd="3" destOrd="0" presId="urn:microsoft.com/office/officeart/2005/8/layout/bProcess4"/>
    <dgm:cxn modelId="{76EF3C66-C6E5-47F3-837C-7CF699BCFA46}" type="presParOf" srcId="{4CECDBB6-7170-4EBA-958A-9C88D7DD1844}" destId="{7093843D-2C3C-4540-AE66-2456106C0A16}" srcOrd="4" destOrd="0" presId="urn:microsoft.com/office/officeart/2005/8/layout/bProcess4"/>
    <dgm:cxn modelId="{AC2F2BA8-A99E-4F8B-AB6F-3B39166ECF77}" type="presParOf" srcId="{7093843D-2C3C-4540-AE66-2456106C0A16}" destId="{39F4E63C-AE00-4EA2-A82D-6D9E689FFE33}" srcOrd="0" destOrd="0" presId="urn:microsoft.com/office/officeart/2005/8/layout/bProcess4"/>
    <dgm:cxn modelId="{B62C583B-67C0-4CDD-827B-630AD7D85F53}" type="presParOf" srcId="{7093843D-2C3C-4540-AE66-2456106C0A16}" destId="{B60F5452-E2E3-4C23-A8EB-4187DCC163B4}" srcOrd="1" destOrd="0" presId="urn:microsoft.com/office/officeart/2005/8/layout/bProcess4"/>
    <dgm:cxn modelId="{7DCB1B98-5758-43CA-82A3-1ADB6AD4EF78}" type="presParOf" srcId="{4CECDBB6-7170-4EBA-958A-9C88D7DD1844}" destId="{D7BD20AA-32D5-4812-8192-CD97A7D1810C}" srcOrd="5" destOrd="0" presId="urn:microsoft.com/office/officeart/2005/8/layout/bProcess4"/>
    <dgm:cxn modelId="{17A3992E-610A-4583-ADC9-8F3F3C587EA0}" type="presParOf" srcId="{4CECDBB6-7170-4EBA-958A-9C88D7DD1844}" destId="{E3E58FBE-2514-447C-9BDE-FEA7E37A61E7}" srcOrd="6" destOrd="0" presId="urn:microsoft.com/office/officeart/2005/8/layout/bProcess4"/>
    <dgm:cxn modelId="{AA3AB017-1570-4738-8829-D20E5AC0FA02}" type="presParOf" srcId="{E3E58FBE-2514-447C-9BDE-FEA7E37A61E7}" destId="{8E74FE9F-4350-4F32-ADDC-D9D7E274B1AE}" srcOrd="0" destOrd="0" presId="urn:microsoft.com/office/officeart/2005/8/layout/bProcess4"/>
    <dgm:cxn modelId="{6485B8F7-4600-4A63-9ED7-40FA44EE3F2A}" type="presParOf" srcId="{E3E58FBE-2514-447C-9BDE-FEA7E37A61E7}" destId="{AB1AB82A-E0AC-48F0-A9F3-25A191B9E315}" srcOrd="1" destOrd="0" presId="urn:microsoft.com/office/officeart/2005/8/layout/bProcess4"/>
    <dgm:cxn modelId="{FC6F41CB-EB11-41CF-B80F-7D5F2B4D4371}" type="presParOf" srcId="{4CECDBB6-7170-4EBA-958A-9C88D7DD1844}" destId="{60EA8309-B5BD-4B15-BA09-6244BA39513C}" srcOrd="7" destOrd="0" presId="urn:microsoft.com/office/officeart/2005/8/layout/bProcess4"/>
    <dgm:cxn modelId="{D46621A4-840E-4914-9C7A-F25AFA7DD8C4}" type="presParOf" srcId="{4CECDBB6-7170-4EBA-958A-9C88D7DD1844}" destId="{FDEA6E09-6F2D-4463-86ED-F972B59C4BAD}" srcOrd="8" destOrd="0" presId="urn:microsoft.com/office/officeart/2005/8/layout/bProcess4"/>
    <dgm:cxn modelId="{4836BE5C-10D7-420A-AF65-7A09851254F0}" type="presParOf" srcId="{FDEA6E09-6F2D-4463-86ED-F972B59C4BAD}" destId="{1ED0BF37-E19C-43A8-8D81-E1C96069B17B}" srcOrd="0" destOrd="0" presId="urn:microsoft.com/office/officeart/2005/8/layout/bProcess4"/>
    <dgm:cxn modelId="{3019A62D-F592-4F67-B3FC-A088A290BAD1}" type="presParOf" srcId="{FDEA6E09-6F2D-4463-86ED-F972B59C4BAD}" destId="{C7AA59DF-D7AE-4E3B-A610-71FFE1865DA6}" srcOrd="1" destOrd="0" presId="urn:microsoft.com/office/officeart/2005/8/layout/bProcess4"/>
    <dgm:cxn modelId="{BC0444A8-D701-450E-9758-00D9B6A43A84}" type="presParOf" srcId="{4CECDBB6-7170-4EBA-958A-9C88D7DD1844}" destId="{7DCC846F-0E76-4F6C-928F-147D56CA4E05}" srcOrd="9" destOrd="0" presId="urn:microsoft.com/office/officeart/2005/8/layout/bProcess4"/>
    <dgm:cxn modelId="{F3BC107E-34F8-4663-B70B-23004438D955}" type="presParOf" srcId="{4CECDBB6-7170-4EBA-958A-9C88D7DD1844}" destId="{7C452444-D60A-458F-8CD7-EB0F6476610C}" srcOrd="10" destOrd="0" presId="urn:microsoft.com/office/officeart/2005/8/layout/bProcess4"/>
    <dgm:cxn modelId="{9D0D3594-3AF7-4DCE-97C5-E529517099AE}" type="presParOf" srcId="{7C452444-D60A-458F-8CD7-EB0F6476610C}" destId="{8C75A491-B17B-451B-B955-EEA247C457B0}" srcOrd="0" destOrd="0" presId="urn:microsoft.com/office/officeart/2005/8/layout/bProcess4"/>
    <dgm:cxn modelId="{8DE72C9B-BD68-4269-8E93-E0EFFF41A003}" type="presParOf" srcId="{7C452444-D60A-458F-8CD7-EB0F6476610C}" destId="{3C85FA89-517F-40E6-89E6-1BB8C7967B07}" srcOrd="1" destOrd="0" presId="urn:microsoft.com/office/officeart/2005/8/layout/bProcess4"/>
    <dgm:cxn modelId="{01D14371-4A4D-419F-AA41-5F0BF14C4DC5}" type="presParOf" srcId="{4CECDBB6-7170-4EBA-958A-9C88D7DD1844}" destId="{17A8A86A-2EFD-4F79-AB4B-BFD8C488DC95}" srcOrd="11" destOrd="0" presId="urn:microsoft.com/office/officeart/2005/8/layout/bProcess4"/>
    <dgm:cxn modelId="{4EFA4387-B089-4231-839A-59B3192D6D84}" type="presParOf" srcId="{4CECDBB6-7170-4EBA-958A-9C88D7DD1844}" destId="{082E74E9-7E11-49AA-91E7-660CDA6D492F}" srcOrd="12" destOrd="0" presId="urn:microsoft.com/office/officeart/2005/8/layout/bProcess4"/>
    <dgm:cxn modelId="{F5F56F03-2F49-45C8-B19A-5A34BD950FA9}" type="presParOf" srcId="{082E74E9-7E11-49AA-91E7-660CDA6D492F}" destId="{B87CD526-358E-4961-9AC3-B7DCD318C3D7}" srcOrd="0" destOrd="0" presId="urn:microsoft.com/office/officeart/2005/8/layout/bProcess4"/>
    <dgm:cxn modelId="{8BE4505C-C298-4241-8FF7-914BB9D3E1C1}" type="presParOf" srcId="{082E74E9-7E11-49AA-91E7-660CDA6D492F}" destId="{CF78024A-38A7-4AED-A04C-F5CDBCE717F7}" srcOrd="1" destOrd="0" presId="urn:microsoft.com/office/officeart/2005/8/layout/bProcess4"/>
    <dgm:cxn modelId="{2E3A99C0-0720-4E11-9E5A-BC3E376BC4E2}" type="presParOf" srcId="{4CECDBB6-7170-4EBA-958A-9C88D7DD1844}" destId="{41835B88-176A-4916-A62E-837AA32B554C}" srcOrd="13" destOrd="0" presId="urn:microsoft.com/office/officeart/2005/8/layout/bProcess4"/>
    <dgm:cxn modelId="{B3F305F2-E462-4F3B-B564-160ACCCEACF1}" type="presParOf" srcId="{4CECDBB6-7170-4EBA-958A-9C88D7DD1844}" destId="{7BA012FA-1D08-438E-88E2-841C9EC758C1}" srcOrd="14" destOrd="0" presId="urn:microsoft.com/office/officeart/2005/8/layout/bProcess4"/>
    <dgm:cxn modelId="{1733859D-12E7-40F7-B6E4-C2DA3AFD5C8B}" type="presParOf" srcId="{7BA012FA-1D08-438E-88E2-841C9EC758C1}" destId="{4EA21A7F-0BBD-4C1A-B494-185C6E5AFC29}" srcOrd="0" destOrd="0" presId="urn:microsoft.com/office/officeart/2005/8/layout/bProcess4"/>
    <dgm:cxn modelId="{B3B72644-A81A-4135-82E8-2BB2AC154B12}" type="presParOf" srcId="{7BA012FA-1D08-438E-88E2-841C9EC758C1}" destId="{65DACE07-31AF-49F4-84BF-74F9AA0B7453}" srcOrd="1" destOrd="0" presId="urn:microsoft.com/office/officeart/2005/8/layout/bProcess4"/>
    <dgm:cxn modelId="{CDBD2A95-6227-4FC9-B11F-C0E8EF784306}" type="presParOf" srcId="{4CECDBB6-7170-4EBA-958A-9C88D7DD1844}" destId="{63F29C0C-9211-4C3C-B5D9-E709B80AEE94}" srcOrd="15" destOrd="0" presId="urn:microsoft.com/office/officeart/2005/8/layout/bProcess4"/>
    <dgm:cxn modelId="{34EF4FFD-CAD0-4C2A-9B95-880F8B2D9131}" type="presParOf" srcId="{4CECDBB6-7170-4EBA-958A-9C88D7DD1844}" destId="{080BD35F-DBE9-4354-9455-52EFFBC0C807}" srcOrd="16" destOrd="0" presId="urn:microsoft.com/office/officeart/2005/8/layout/bProcess4"/>
    <dgm:cxn modelId="{46966990-9647-4E21-93F4-C373D1B0C119}" type="presParOf" srcId="{080BD35F-DBE9-4354-9455-52EFFBC0C807}" destId="{5670B565-10AC-4927-936B-3897DB8A01F2}" srcOrd="0" destOrd="0" presId="urn:microsoft.com/office/officeart/2005/8/layout/bProcess4"/>
    <dgm:cxn modelId="{C25C51CB-C75B-4D50-9CBB-91342B7AC3C4}" type="presParOf" srcId="{080BD35F-DBE9-4354-9455-52EFFBC0C807}" destId="{60AFF008-B3DE-4F55-8E26-FCE1C1AFEBB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B091D2-23FA-469F-B024-43C543C8CC3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6F23011-F382-44FE-8867-2BC4F2D0AC95}">
      <dgm:prSet/>
      <dgm:spPr/>
      <dgm:t>
        <a:bodyPr/>
        <a:lstStyle/>
        <a:p>
          <a:r>
            <a:rPr lang="it-IT" b="1" i="1"/>
            <a:t>What’s in the demo:</a:t>
          </a:r>
          <a:endParaRPr lang="en-US"/>
        </a:p>
      </dgm:t>
    </dgm:pt>
    <dgm:pt modelId="{BE9586BF-52AA-4994-96CD-D823CDBFF2A5}" type="parTrans" cxnId="{9FAA6F4A-3DCF-4D1E-9F3D-6C6B72DA8F3A}">
      <dgm:prSet/>
      <dgm:spPr/>
      <dgm:t>
        <a:bodyPr/>
        <a:lstStyle/>
        <a:p>
          <a:endParaRPr lang="en-US"/>
        </a:p>
      </dgm:t>
    </dgm:pt>
    <dgm:pt modelId="{B164D012-DD53-4D77-8B9C-86ED48C6E575}" type="sibTrans" cxnId="{9FAA6F4A-3DCF-4D1E-9F3D-6C6B72DA8F3A}">
      <dgm:prSet/>
      <dgm:spPr/>
      <dgm:t>
        <a:bodyPr/>
        <a:lstStyle/>
        <a:p>
          <a:endParaRPr lang="en-US"/>
        </a:p>
      </dgm:t>
    </dgm:pt>
    <dgm:pt modelId="{8C771971-EADC-4EBD-97F8-D178651648E6}">
      <dgm:prSet/>
      <dgm:spPr/>
      <dgm:t>
        <a:bodyPr/>
        <a:lstStyle/>
        <a:p>
          <a:r>
            <a:rPr lang="it-IT"/>
            <a:t>Registration + Login</a:t>
          </a:r>
          <a:endParaRPr lang="en-US"/>
        </a:p>
      </dgm:t>
    </dgm:pt>
    <dgm:pt modelId="{4820E172-5E6D-4EFE-A2C8-41EF26355AB7}" type="parTrans" cxnId="{411C063D-EFEB-4305-A20F-3B5E21DD4188}">
      <dgm:prSet/>
      <dgm:spPr/>
      <dgm:t>
        <a:bodyPr/>
        <a:lstStyle/>
        <a:p>
          <a:endParaRPr lang="en-US"/>
        </a:p>
      </dgm:t>
    </dgm:pt>
    <dgm:pt modelId="{4B11A2E5-E7AE-4335-9148-8A2187B32BC2}" type="sibTrans" cxnId="{411C063D-EFEB-4305-A20F-3B5E21DD4188}">
      <dgm:prSet/>
      <dgm:spPr/>
      <dgm:t>
        <a:bodyPr/>
        <a:lstStyle/>
        <a:p>
          <a:endParaRPr lang="en-US"/>
        </a:p>
      </dgm:t>
    </dgm:pt>
    <dgm:pt modelId="{0754B9F0-419C-43AB-B55C-AC0A09B13350}">
      <dgm:prSet/>
      <dgm:spPr/>
      <dgm:t>
        <a:bodyPr/>
        <a:lstStyle/>
        <a:p>
          <a:r>
            <a:rPr lang="it-IT"/>
            <a:t>Create a report</a:t>
          </a:r>
          <a:endParaRPr lang="en-US"/>
        </a:p>
      </dgm:t>
    </dgm:pt>
    <dgm:pt modelId="{68A35B67-BEA8-450B-A118-932F32E26CAC}" type="parTrans" cxnId="{E427F1F5-FD85-48A4-B5DD-4B58FE1D72E4}">
      <dgm:prSet/>
      <dgm:spPr/>
      <dgm:t>
        <a:bodyPr/>
        <a:lstStyle/>
        <a:p>
          <a:endParaRPr lang="en-US"/>
        </a:p>
      </dgm:t>
    </dgm:pt>
    <dgm:pt modelId="{AA77C555-CEAA-4A02-82BC-73E6F9B6557F}" type="sibTrans" cxnId="{E427F1F5-FD85-48A4-B5DD-4B58FE1D72E4}">
      <dgm:prSet/>
      <dgm:spPr/>
      <dgm:t>
        <a:bodyPr/>
        <a:lstStyle/>
        <a:p>
          <a:endParaRPr lang="en-US"/>
        </a:p>
      </dgm:t>
    </dgm:pt>
    <dgm:pt modelId="{69418EE3-9C50-4F5C-94DA-178198B1E078}">
      <dgm:prSet/>
      <dgm:spPr/>
      <dgm:t>
        <a:bodyPr/>
        <a:lstStyle/>
        <a:p>
          <a:r>
            <a:rPr lang="it-IT"/>
            <a:t>Search for a report</a:t>
          </a:r>
          <a:endParaRPr lang="en-US"/>
        </a:p>
      </dgm:t>
    </dgm:pt>
    <dgm:pt modelId="{361B7639-6B85-4182-BA63-63F6CD0F3F4E}" type="parTrans" cxnId="{A17E1207-2FEE-4E34-83F2-6F164D80E299}">
      <dgm:prSet/>
      <dgm:spPr/>
      <dgm:t>
        <a:bodyPr/>
        <a:lstStyle/>
        <a:p>
          <a:endParaRPr lang="en-US"/>
        </a:p>
      </dgm:t>
    </dgm:pt>
    <dgm:pt modelId="{93D66894-CA3D-43F7-98A5-8F4A4CD48F44}" type="sibTrans" cxnId="{A17E1207-2FEE-4E34-83F2-6F164D80E299}">
      <dgm:prSet/>
      <dgm:spPr/>
      <dgm:t>
        <a:bodyPr/>
        <a:lstStyle/>
        <a:p>
          <a:endParaRPr lang="en-US"/>
        </a:p>
      </dgm:t>
    </dgm:pt>
    <dgm:pt modelId="{023A98B4-3470-42CF-A996-2EB38E4CF920}">
      <dgm:prSet/>
      <dgm:spPr/>
      <dgm:t>
        <a:bodyPr/>
        <a:lstStyle/>
        <a:p>
          <a:r>
            <a:rPr lang="it-IT"/>
            <a:t>Look inside “my reports”</a:t>
          </a:r>
          <a:endParaRPr lang="en-US"/>
        </a:p>
      </dgm:t>
    </dgm:pt>
    <dgm:pt modelId="{1F481770-5977-4B59-B9DA-5A5574B941AB}" type="parTrans" cxnId="{380967D5-AB5F-429A-B5CB-13BAAD8CA5C3}">
      <dgm:prSet/>
      <dgm:spPr/>
      <dgm:t>
        <a:bodyPr/>
        <a:lstStyle/>
        <a:p>
          <a:endParaRPr lang="en-US"/>
        </a:p>
      </dgm:t>
    </dgm:pt>
    <dgm:pt modelId="{27B58147-E7A6-4024-A06F-C1EFB4F75527}" type="sibTrans" cxnId="{380967D5-AB5F-429A-B5CB-13BAAD8CA5C3}">
      <dgm:prSet/>
      <dgm:spPr/>
      <dgm:t>
        <a:bodyPr/>
        <a:lstStyle/>
        <a:p>
          <a:endParaRPr lang="en-US"/>
        </a:p>
      </dgm:t>
    </dgm:pt>
    <dgm:pt modelId="{E462522C-F98C-4AA6-8075-8D17CDDD7E63}">
      <dgm:prSet/>
      <dgm:spPr/>
      <dgm:t>
        <a:bodyPr/>
        <a:lstStyle/>
        <a:p>
          <a:r>
            <a:rPr lang="it-IT"/>
            <a:t>Fine a report</a:t>
          </a:r>
          <a:endParaRPr lang="en-US"/>
        </a:p>
      </dgm:t>
    </dgm:pt>
    <dgm:pt modelId="{8FC976F0-D510-4D60-82FC-B2AD284D90A5}" type="parTrans" cxnId="{A84E3D8A-B598-4985-9E01-321708ADF5E7}">
      <dgm:prSet/>
      <dgm:spPr/>
      <dgm:t>
        <a:bodyPr/>
        <a:lstStyle/>
        <a:p>
          <a:endParaRPr lang="en-US"/>
        </a:p>
      </dgm:t>
    </dgm:pt>
    <dgm:pt modelId="{958B3D1F-C8A2-4C42-B51E-3312DCD35AC5}" type="sibTrans" cxnId="{A84E3D8A-B598-4985-9E01-321708ADF5E7}">
      <dgm:prSet/>
      <dgm:spPr/>
      <dgm:t>
        <a:bodyPr/>
        <a:lstStyle/>
        <a:p>
          <a:endParaRPr lang="en-US"/>
        </a:p>
      </dgm:t>
    </dgm:pt>
    <dgm:pt modelId="{95A6FFF7-57EB-41F4-B155-16BD9188DBFE}">
      <dgm:prSet/>
      <dgm:spPr/>
      <dgm:t>
        <a:bodyPr/>
        <a:lstStyle/>
        <a:p>
          <a:r>
            <a:rPr lang="it-IT"/>
            <a:t>Statistics</a:t>
          </a:r>
          <a:endParaRPr lang="en-US"/>
        </a:p>
      </dgm:t>
    </dgm:pt>
    <dgm:pt modelId="{3DC3A76E-C59E-428E-92F9-504053F81B55}" type="parTrans" cxnId="{989B431B-0E49-40A0-8A7B-36FF3B70F558}">
      <dgm:prSet/>
      <dgm:spPr/>
      <dgm:t>
        <a:bodyPr/>
        <a:lstStyle/>
        <a:p>
          <a:endParaRPr lang="en-US"/>
        </a:p>
      </dgm:t>
    </dgm:pt>
    <dgm:pt modelId="{3BFBD77A-8D4F-4AA5-A2D0-D8A96197D5B0}" type="sibTrans" cxnId="{989B431B-0E49-40A0-8A7B-36FF3B70F558}">
      <dgm:prSet/>
      <dgm:spPr/>
      <dgm:t>
        <a:bodyPr/>
        <a:lstStyle/>
        <a:p>
          <a:endParaRPr lang="en-US"/>
        </a:p>
      </dgm:t>
    </dgm:pt>
    <dgm:pt modelId="{B05B97DF-8413-4F41-88AB-FD15A29B4D41}">
      <dgm:prSet/>
      <dgm:spPr/>
      <dgm:t>
        <a:bodyPr/>
        <a:lstStyle/>
        <a:p>
          <a:r>
            <a:rPr lang="it-IT"/>
            <a:t>Logout</a:t>
          </a:r>
          <a:endParaRPr lang="en-US"/>
        </a:p>
      </dgm:t>
    </dgm:pt>
    <dgm:pt modelId="{EDB47B3C-508A-471A-96DD-33CE374C0288}" type="parTrans" cxnId="{6000E04E-4308-44DF-8474-0BA9AA3DE7A9}">
      <dgm:prSet/>
      <dgm:spPr/>
      <dgm:t>
        <a:bodyPr/>
        <a:lstStyle/>
        <a:p>
          <a:endParaRPr lang="en-US"/>
        </a:p>
      </dgm:t>
    </dgm:pt>
    <dgm:pt modelId="{A2B555B7-C887-4C29-BE1F-0A9AAFFB7221}" type="sibTrans" cxnId="{6000E04E-4308-44DF-8474-0BA9AA3DE7A9}">
      <dgm:prSet/>
      <dgm:spPr/>
      <dgm:t>
        <a:bodyPr/>
        <a:lstStyle/>
        <a:p>
          <a:endParaRPr lang="en-US"/>
        </a:p>
      </dgm:t>
    </dgm:pt>
    <dgm:pt modelId="{7AA065E4-41C4-4081-9DD6-3EC5C7028B5A}" type="pres">
      <dgm:prSet presAssocID="{D9B091D2-23FA-469F-B024-43C543C8CC34}" presName="vert0" presStyleCnt="0">
        <dgm:presLayoutVars>
          <dgm:dir/>
          <dgm:animOne val="branch"/>
          <dgm:animLvl val="lvl"/>
        </dgm:presLayoutVars>
      </dgm:prSet>
      <dgm:spPr/>
    </dgm:pt>
    <dgm:pt modelId="{47C59581-A9F7-4D96-BED9-053EFF0BCD1C}" type="pres">
      <dgm:prSet presAssocID="{76F23011-F382-44FE-8867-2BC4F2D0AC95}" presName="thickLine" presStyleLbl="alignNode1" presStyleIdx="0" presStyleCnt="1"/>
      <dgm:spPr/>
    </dgm:pt>
    <dgm:pt modelId="{286279B7-E96A-4AD4-881C-4C20DDE1B19E}" type="pres">
      <dgm:prSet presAssocID="{76F23011-F382-44FE-8867-2BC4F2D0AC95}" presName="horz1" presStyleCnt="0"/>
      <dgm:spPr/>
    </dgm:pt>
    <dgm:pt modelId="{E7D7498E-2107-441D-8F22-0A55FF0B24E0}" type="pres">
      <dgm:prSet presAssocID="{76F23011-F382-44FE-8867-2BC4F2D0AC95}" presName="tx1" presStyleLbl="revTx" presStyleIdx="0" presStyleCnt="8"/>
      <dgm:spPr/>
    </dgm:pt>
    <dgm:pt modelId="{DD1FFE2C-8A9F-4DDB-B49D-7077B51A45C3}" type="pres">
      <dgm:prSet presAssocID="{76F23011-F382-44FE-8867-2BC4F2D0AC95}" presName="vert1" presStyleCnt="0"/>
      <dgm:spPr/>
    </dgm:pt>
    <dgm:pt modelId="{B8F9E139-8288-4A8E-98AF-B6FCED5914F1}" type="pres">
      <dgm:prSet presAssocID="{8C771971-EADC-4EBD-97F8-D178651648E6}" presName="vertSpace2a" presStyleCnt="0"/>
      <dgm:spPr/>
    </dgm:pt>
    <dgm:pt modelId="{DA94D055-5C21-4BDF-8181-D0117CCD111B}" type="pres">
      <dgm:prSet presAssocID="{8C771971-EADC-4EBD-97F8-D178651648E6}" presName="horz2" presStyleCnt="0"/>
      <dgm:spPr/>
    </dgm:pt>
    <dgm:pt modelId="{DA6414E9-841C-4C4B-9717-884583B68163}" type="pres">
      <dgm:prSet presAssocID="{8C771971-EADC-4EBD-97F8-D178651648E6}" presName="horzSpace2" presStyleCnt="0"/>
      <dgm:spPr/>
    </dgm:pt>
    <dgm:pt modelId="{F616A032-7922-4CCA-9641-1B279900B59A}" type="pres">
      <dgm:prSet presAssocID="{8C771971-EADC-4EBD-97F8-D178651648E6}" presName="tx2" presStyleLbl="revTx" presStyleIdx="1" presStyleCnt="8"/>
      <dgm:spPr/>
    </dgm:pt>
    <dgm:pt modelId="{C111C128-AFA3-4AB5-8C26-61DCE5552B78}" type="pres">
      <dgm:prSet presAssocID="{8C771971-EADC-4EBD-97F8-D178651648E6}" presName="vert2" presStyleCnt="0"/>
      <dgm:spPr/>
    </dgm:pt>
    <dgm:pt modelId="{5610C405-24A4-44F5-8DC3-10D95F971B06}" type="pres">
      <dgm:prSet presAssocID="{8C771971-EADC-4EBD-97F8-D178651648E6}" presName="thinLine2b" presStyleLbl="callout" presStyleIdx="0" presStyleCnt="7"/>
      <dgm:spPr/>
    </dgm:pt>
    <dgm:pt modelId="{6F4FD569-B2C8-41BC-825C-33D4943BA999}" type="pres">
      <dgm:prSet presAssocID="{8C771971-EADC-4EBD-97F8-D178651648E6}" presName="vertSpace2b" presStyleCnt="0"/>
      <dgm:spPr/>
    </dgm:pt>
    <dgm:pt modelId="{CB578345-687C-4BF5-8F8A-EDF767999469}" type="pres">
      <dgm:prSet presAssocID="{0754B9F0-419C-43AB-B55C-AC0A09B13350}" presName="horz2" presStyleCnt="0"/>
      <dgm:spPr/>
    </dgm:pt>
    <dgm:pt modelId="{55EA6517-2AF5-44B1-B2DC-528B9EAE8285}" type="pres">
      <dgm:prSet presAssocID="{0754B9F0-419C-43AB-B55C-AC0A09B13350}" presName="horzSpace2" presStyleCnt="0"/>
      <dgm:spPr/>
    </dgm:pt>
    <dgm:pt modelId="{C51F7AFC-039C-4276-AFFE-88967067DA6C}" type="pres">
      <dgm:prSet presAssocID="{0754B9F0-419C-43AB-B55C-AC0A09B13350}" presName="tx2" presStyleLbl="revTx" presStyleIdx="2" presStyleCnt="8"/>
      <dgm:spPr/>
    </dgm:pt>
    <dgm:pt modelId="{F5537E43-21E7-432B-AF6D-44FAD3F60287}" type="pres">
      <dgm:prSet presAssocID="{0754B9F0-419C-43AB-B55C-AC0A09B13350}" presName="vert2" presStyleCnt="0"/>
      <dgm:spPr/>
    </dgm:pt>
    <dgm:pt modelId="{F48AE3D2-E2FA-40E1-8D1F-B0085071BC44}" type="pres">
      <dgm:prSet presAssocID="{0754B9F0-419C-43AB-B55C-AC0A09B13350}" presName="thinLine2b" presStyleLbl="callout" presStyleIdx="1" presStyleCnt="7"/>
      <dgm:spPr/>
    </dgm:pt>
    <dgm:pt modelId="{8E125A95-13F0-4D34-A1C5-85F459FA0714}" type="pres">
      <dgm:prSet presAssocID="{0754B9F0-419C-43AB-B55C-AC0A09B13350}" presName="vertSpace2b" presStyleCnt="0"/>
      <dgm:spPr/>
    </dgm:pt>
    <dgm:pt modelId="{139186F0-9185-4180-AF63-C4D5B6A11936}" type="pres">
      <dgm:prSet presAssocID="{69418EE3-9C50-4F5C-94DA-178198B1E078}" presName="horz2" presStyleCnt="0"/>
      <dgm:spPr/>
    </dgm:pt>
    <dgm:pt modelId="{4528FF00-0627-4EA1-A3B1-A0732542CEF5}" type="pres">
      <dgm:prSet presAssocID="{69418EE3-9C50-4F5C-94DA-178198B1E078}" presName="horzSpace2" presStyleCnt="0"/>
      <dgm:spPr/>
    </dgm:pt>
    <dgm:pt modelId="{9BF1B852-3095-4B06-AB50-FF22206D6CAA}" type="pres">
      <dgm:prSet presAssocID="{69418EE3-9C50-4F5C-94DA-178198B1E078}" presName="tx2" presStyleLbl="revTx" presStyleIdx="3" presStyleCnt="8"/>
      <dgm:spPr/>
    </dgm:pt>
    <dgm:pt modelId="{ED8ADADE-F5BB-4194-94BF-8246065EDB52}" type="pres">
      <dgm:prSet presAssocID="{69418EE3-9C50-4F5C-94DA-178198B1E078}" presName="vert2" presStyleCnt="0"/>
      <dgm:spPr/>
    </dgm:pt>
    <dgm:pt modelId="{D7330303-052F-4DFF-9FE6-DDECA2ABC9AC}" type="pres">
      <dgm:prSet presAssocID="{69418EE3-9C50-4F5C-94DA-178198B1E078}" presName="thinLine2b" presStyleLbl="callout" presStyleIdx="2" presStyleCnt="7"/>
      <dgm:spPr/>
    </dgm:pt>
    <dgm:pt modelId="{10730448-BB09-4174-860E-44FBD25E148C}" type="pres">
      <dgm:prSet presAssocID="{69418EE3-9C50-4F5C-94DA-178198B1E078}" presName="vertSpace2b" presStyleCnt="0"/>
      <dgm:spPr/>
    </dgm:pt>
    <dgm:pt modelId="{144A1FFD-BC40-4DDC-B1BC-574EBAA229C9}" type="pres">
      <dgm:prSet presAssocID="{023A98B4-3470-42CF-A996-2EB38E4CF920}" presName="horz2" presStyleCnt="0"/>
      <dgm:spPr/>
    </dgm:pt>
    <dgm:pt modelId="{74DEDEF2-722A-4679-A3E3-C528AF975D70}" type="pres">
      <dgm:prSet presAssocID="{023A98B4-3470-42CF-A996-2EB38E4CF920}" presName="horzSpace2" presStyleCnt="0"/>
      <dgm:spPr/>
    </dgm:pt>
    <dgm:pt modelId="{983ECDC5-E96E-4ADE-97CE-08A52DCC33B7}" type="pres">
      <dgm:prSet presAssocID="{023A98B4-3470-42CF-A996-2EB38E4CF920}" presName="tx2" presStyleLbl="revTx" presStyleIdx="4" presStyleCnt="8"/>
      <dgm:spPr/>
    </dgm:pt>
    <dgm:pt modelId="{4D87F86C-C825-4DD3-8701-2B650189A02B}" type="pres">
      <dgm:prSet presAssocID="{023A98B4-3470-42CF-A996-2EB38E4CF920}" presName="vert2" presStyleCnt="0"/>
      <dgm:spPr/>
    </dgm:pt>
    <dgm:pt modelId="{322BBCC5-D04F-4B23-9D79-4BFA5E7C8224}" type="pres">
      <dgm:prSet presAssocID="{023A98B4-3470-42CF-A996-2EB38E4CF920}" presName="thinLine2b" presStyleLbl="callout" presStyleIdx="3" presStyleCnt="7"/>
      <dgm:spPr/>
    </dgm:pt>
    <dgm:pt modelId="{350E295A-765E-494A-978E-7AAB42046429}" type="pres">
      <dgm:prSet presAssocID="{023A98B4-3470-42CF-A996-2EB38E4CF920}" presName="vertSpace2b" presStyleCnt="0"/>
      <dgm:spPr/>
    </dgm:pt>
    <dgm:pt modelId="{B3653463-C0C1-4B82-9E04-B40B5543EB7B}" type="pres">
      <dgm:prSet presAssocID="{E462522C-F98C-4AA6-8075-8D17CDDD7E63}" presName="horz2" presStyleCnt="0"/>
      <dgm:spPr/>
    </dgm:pt>
    <dgm:pt modelId="{0B319D82-23DB-4458-846A-D7C0D65744B4}" type="pres">
      <dgm:prSet presAssocID="{E462522C-F98C-4AA6-8075-8D17CDDD7E63}" presName="horzSpace2" presStyleCnt="0"/>
      <dgm:spPr/>
    </dgm:pt>
    <dgm:pt modelId="{9106A141-8387-4223-BC82-2DCF084EAC10}" type="pres">
      <dgm:prSet presAssocID="{E462522C-F98C-4AA6-8075-8D17CDDD7E63}" presName="tx2" presStyleLbl="revTx" presStyleIdx="5" presStyleCnt="8"/>
      <dgm:spPr/>
    </dgm:pt>
    <dgm:pt modelId="{F131F63F-B55F-4DCA-8845-74D4FD2054AC}" type="pres">
      <dgm:prSet presAssocID="{E462522C-F98C-4AA6-8075-8D17CDDD7E63}" presName="vert2" presStyleCnt="0"/>
      <dgm:spPr/>
    </dgm:pt>
    <dgm:pt modelId="{1E59C84E-6D84-445E-AD07-B6F1EF489510}" type="pres">
      <dgm:prSet presAssocID="{E462522C-F98C-4AA6-8075-8D17CDDD7E63}" presName="thinLine2b" presStyleLbl="callout" presStyleIdx="4" presStyleCnt="7"/>
      <dgm:spPr/>
    </dgm:pt>
    <dgm:pt modelId="{FE8B7DBC-268C-4E65-963E-0A4EECA891AA}" type="pres">
      <dgm:prSet presAssocID="{E462522C-F98C-4AA6-8075-8D17CDDD7E63}" presName="vertSpace2b" presStyleCnt="0"/>
      <dgm:spPr/>
    </dgm:pt>
    <dgm:pt modelId="{807517DB-F438-4554-9963-631E657FF2C1}" type="pres">
      <dgm:prSet presAssocID="{95A6FFF7-57EB-41F4-B155-16BD9188DBFE}" presName="horz2" presStyleCnt="0"/>
      <dgm:spPr/>
    </dgm:pt>
    <dgm:pt modelId="{76C24896-4F24-44B8-90CC-47F9C1C20CD6}" type="pres">
      <dgm:prSet presAssocID="{95A6FFF7-57EB-41F4-B155-16BD9188DBFE}" presName="horzSpace2" presStyleCnt="0"/>
      <dgm:spPr/>
    </dgm:pt>
    <dgm:pt modelId="{2EC3206E-A717-42C8-9C33-DFD65C921717}" type="pres">
      <dgm:prSet presAssocID="{95A6FFF7-57EB-41F4-B155-16BD9188DBFE}" presName="tx2" presStyleLbl="revTx" presStyleIdx="6" presStyleCnt="8"/>
      <dgm:spPr/>
    </dgm:pt>
    <dgm:pt modelId="{4EB0A3AA-82A0-4850-804A-ABE7D2EF3093}" type="pres">
      <dgm:prSet presAssocID="{95A6FFF7-57EB-41F4-B155-16BD9188DBFE}" presName="vert2" presStyleCnt="0"/>
      <dgm:spPr/>
    </dgm:pt>
    <dgm:pt modelId="{7EB871CB-5F42-4D49-8B10-F435D7D4CC0A}" type="pres">
      <dgm:prSet presAssocID="{95A6FFF7-57EB-41F4-B155-16BD9188DBFE}" presName="thinLine2b" presStyleLbl="callout" presStyleIdx="5" presStyleCnt="7"/>
      <dgm:spPr/>
    </dgm:pt>
    <dgm:pt modelId="{BB1823DC-AEB5-4E10-8592-89997CB437DC}" type="pres">
      <dgm:prSet presAssocID="{95A6FFF7-57EB-41F4-B155-16BD9188DBFE}" presName="vertSpace2b" presStyleCnt="0"/>
      <dgm:spPr/>
    </dgm:pt>
    <dgm:pt modelId="{7FE77112-F76F-4B09-A163-1D35FE3CD808}" type="pres">
      <dgm:prSet presAssocID="{B05B97DF-8413-4F41-88AB-FD15A29B4D41}" presName="horz2" presStyleCnt="0"/>
      <dgm:spPr/>
    </dgm:pt>
    <dgm:pt modelId="{E909D5BC-63B3-4FEF-9EFB-0AEF79CF73D1}" type="pres">
      <dgm:prSet presAssocID="{B05B97DF-8413-4F41-88AB-FD15A29B4D41}" presName="horzSpace2" presStyleCnt="0"/>
      <dgm:spPr/>
    </dgm:pt>
    <dgm:pt modelId="{26335D23-DAE6-4DF6-A3E4-CB0A82885C3C}" type="pres">
      <dgm:prSet presAssocID="{B05B97DF-8413-4F41-88AB-FD15A29B4D41}" presName="tx2" presStyleLbl="revTx" presStyleIdx="7" presStyleCnt="8"/>
      <dgm:spPr/>
    </dgm:pt>
    <dgm:pt modelId="{766691A8-BCAD-42D1-B4FD-5CFA83956AB2}" type="pres">
      <dgm:prSet presAssocID="{B05B97DF-8413-4F41-88AB-FD15A29B4D41}" presName="vert2" presStyleCnt="0"/>
      <dgm:spPr/>
    </dgm:pt>
    <dgm:pt modelId="{3951BE9E-FBA6-4D22-879E-591870C65BB0}" type="pres">
      <dgm:prSet presAssocID="{B05B97DF-8413-4F41-88AB-FD15A29B4D41}" presName="thinLine2b" presStyleLbl="callout" presStyleIdx="6" presStyleCnt="7"/>
      <dgm:spPr/>
    </dgm:pt>
    <dgm:pt modelId="{91DD10D8-1EE1-49A2-A5C4-2BDA108357B9}" type="pres">
      <dgm:prSet presAssocID="{B05B97DF-8413-4F41-88AB-FD15A29B4D41}" presName="vertSpace2b" presStyleCnt="0"/>
      <dgm:spPr/>
    </dgm:pt>
  </dgm:ptLst>
  <dgm:cxnLst>
    <dgm:cxn modelId="{A17E1207-2FEE-4E34-83F2-6F164D80E299}" srcId="{76F23011-F382-44FE-8867-2BC4F2D0AC95}" destId="{69418EE3-9C50-4F5C-94DA-178198B1E078}" srcOrd="2" destOrd="0" parTransId="{361B7639-6B85-4182-BA63-63F6CD0F3F4E}" sibTransId="{93D66894-CA3D-43F7-98A5-8F4A4CD48F44}"/>
    <dgm:cxn modelId="{40C4D415-8C4A-4FB9-98B3-6465F6196F82}" type="presOf" srcId="{D9B091D2-23FA-469F-B024-43C543C8CC34}" destId="{7AA065E4-41C4-4081-9DD6-3EC5C7028B5A}" srcOrd="0" destOrd="0" presId="urn:microsoft.com/office/officeart/2008/layout/LinedList"/>
    <dgm:cxn modelId="{989B431B-0E49-40A0-8A7B-36FF3B70F558}" srcId="{76F23011-F382-44FE-8867-2BC4F2D0AC95}" destId="{95A6FFF7-57EB-41F4-B155-16BD9188DBFE}" srcOrd="5" destOrd="0" parTransId="{3DC3A76E-C59E-428E-92F9-504053F81B55}" sibTransId="{3BFBD77A-8D4F-4AA5-A2D0-D8A96197D5B0}"/>
    <dgm:cxn modelId="{1281462C-A199-4DB5-B595-3B68F94FF8F6}" type="presOf" srcId="{E462522C-F98C-4AA6-8075-8D17CDDD7E63}" destId="{9106A141-8387-4223-BC82-2DCF084EAC10}" srcOrd="0" destOrd="0" presId="urn:microsoft.com/office/officeart/2008/layout/LinedList"/>
    <dgm:cxn modelId="{411C063D-EFEB-4305-A20F-3B5E21DD4188}" srcId="{76F23011-F382-44FE-8867-2BC4F2D0AC95}" destId="{8C771971-EADC-4EBD-97F8-D178651648E6}" srcOrd="0" destOrd="0" parTransId="{4820E172-5E6D-4EFE-A2C8-41EF26355AB7}" sibTransId="{4B11A2E5-E7AE-4335-9148-8A2187B32BC2}"/>
    <dgm:cxn modelId="{CA714540-E2F2-47EF-B932-BDCAB6CBD9CB}" type="presOf" srcId="{95A6FFF7-57EB-41F4-B155-16BD9188DBFE}" destId="{2EC3206E-A717-42C8-9C33-DFD65C921717}" srcOrd="0" destOrd="0" presId="urn:microsoft.com/office/officeart/2008/layout/LinedList"/>
    <dgm:cxn modelId="{9FAA6F4A-3DCF-4D1E-9F3D-6C6B72DA8F3A}" srcId="{D9B091D2-23FA-469F-B024-43C543C8CC34}" destId="{76F23011-F382-44FE-8867-2BC4F2D0AC95}" srcOrd="0" destOrd="0" parTransId="{BE9586BF-52AA-4994-96CD-D823CDBFF2A5}" sibTransId="{B164D012-DD53-4D77-8B9C-86ED48C6E575}"/>
    <dgm:cxn modelId="{6000E04E-4308-44DF-8474-0BA9AA3DE7A9}" srcId="{76F23011-F382-44FE-8867-2BC4F2D0AC95}" destId="{B05B97DF-8413-4F41-88AB-FD15A29B4D41}" srcOrd="6" destOrd="0" parTransId="{EDB47B3C-508A-471A-96DD-33CE374C0288}" sibTransId="{A2B555B7-C887-4C29-BE1F-0A9AAFFB7221}"/>
    <dgm:cxn modelId="{A84E3D8A-B598-4985-9E01-321708ADF5E7}" srcId="{76F23011-F382-44FE-8867-2BC4F2D0AC95}" destId="{E462522C-F98C-4AA6-8075-8D17CDDD7E63}" srcOrd="4" destOrd="0" parTransId="{8FC976F0-D510-4D60-82FC-B2AD284D90A5}" sibTransId="{958B3D1F-C8A2-4C42-B51E-3312DCD35AC5}"/>
    <dgm:cxn modelId="{F8E60C9B-EDCE-4478-9799-731B6163A2BD}" type="presOf" srcId="{76F23011-F382-44FE-8867-2BC4F2D0AC95}" destId="{E7D7498E-2107-441D-8F22-0A55FF0B24E0}" srcOrd="0" destOrd="0" presId="urn:microsoft.com/office/officeart/2008/layout/LinedList"/>
    <dgm:cxn modelId="{CC41099E-D0BE-4589-B1AB-FEF6324AB98F}" type="presOf" srcId="{023A98B4-3470-42CF-A996-2EB38E4CF920}" destId="{983ECDC5-E96E-4ADE-97CE-08A52DCC33B7}" srcOrd="0" destOrd="0" presId="urn:microsoft.com/office/officeart/2008/layout/LinedList"/>
    <dgm:cxn modelId="{7DE34AA5-2820-4613-BD0B-E6D2B5036B84}" type="presOf" srcId="{69418EE3-9C50-4F5C-94DA-178198B1E078}" destId="{9BF1B852-3095-4B06-AB50-FF22206D6CAA}" srcOrd="0" destOrd="0" presId="urn:microsoft.com/office/officeart/2008/layout/LinedList"/>
    <dgm:cxn modelId="{380967D5-AB5F-429A-B5CB-13BAAD8CA5C3}" srcId="{76F23011-F382-44FE-8867-2BC4F2D0AC95}" destId="{023A98B4-3470-42CF-A996-2EB38E4CF920}" srcOrd="3" destOrd="0" parTransId="{1F481770-5977-4B59-B9DA-5A5574B941AB}" sibTransId="{27B58147-E7A6-4024-A06F-C1EFB4F75527}"/>
    <dgm:cxn modelId="{AD0141E1-CC66-489C-8A97-2181C989905E}" type="presOf" srcId="{B05B97DF-8413-4F41-88AB-FD15A29B4D41}" destId="{26335D23-DAE6-4DF6-A3E4-CB0A82885C3C}" srcOrd="0" destOrd="0" presId="urn:microsoft.com/office/officeart/2008/layout/LinedList"/>
    <dgm:cxn modelId="{C58812E8-90D8-4C5F-B8BB-2DFF9EB0CA10}" type="presOf" srcId="{0754B9F0-419C-43AB-B55C-AC0A09B13350}" destId="{C51F7AFC-039C-4276-AFFE-88967067DA6C}" srcOrd="0" destOrd="0" presId="urn:microsoft.com/office/officeart/2008/layout/LinedList"/>
    <dgm:cxn modelId="{8A411AEB-1474-4D0C-93FB-1B24A1A0F57D}" type="presOf" srcId="{8C771971-EADC-4EBD-97F8-D178651648E6}" destId="{F616A032-7922-4CCA-9641-1B279900B59A}" srcOrd="0" destOrd="0" presId="urn:microsoft.com/office/officeart/2008/layout/LinedList"/>
    <dgm:cxn modelId="{E427F1F5-FD85-48A4-B5DD-4B58FE1D72E4}" srcId="{76F23011-F382-44FE-8867-2BC4F2D0AC95}" destId="{0754B9F0-419C-43AB-B55C-AC0A09B13350}" srcOrd="1" destOrd="0" parTransId="{68A35B67-BEA8-450B-A118-932F32E26CAC}" sibTransId="{AA77C555-CEAA-4A02-82BC-73E6F9B6557F}"/>
    <dgm:cxn modelId="{BD09967D-053F-4CEA-9A49-E0E5A2F6B52A}" type="presParOf" srcId="{7AA065E4-41C4-4081-9DD6-3EC5C7028B5A}" destId="{47C59581-A9F7-4D96-BED9-053EFF0BCD1C}" srcOrd="0" destOrd="0" presId="urn:microsoft.com/office/officeart/2008/layout/LinedList"/>
    <dgm:cxn modelId="{65DEA84E-296A-434E-83D5-4F3EC69275E7}" type="presParOf" srcId="{7AA065E4-41C4-4081-9DD6-3EC5C7028B5A}" destId="{286279B7-E96A-4AD4-881C-4C20DDE1B19E}" srcOrd="1" destOrd="0" presId="urn:microsoft.com/office/officeart/2008/layout/LinedList"/>
    <dgm:cxn modelId="{4EB4F279-E599-4B3D-90C9-246DFB1BF53D}" type="presParOf" srcId="{286279B7-E96A-4AD4-881C-4C20DDE1B19E}" destId="{E7D7498E-2107-441D-8F22-0A55FF0B24E0}" srcOrd="0" destOrd="0" presId="urn:microsoft.com/office/officeart/2008/layout/LinedList"/>
    <dgm:cxn modelId="{6BFE6898-8924-4272-91B7-13946A11B97B}" type="presParOf" srcId="{286279B7-E96A-4AD4-881C-4C20DDE1B19E}" destId="{DD1FFE2C-8A9F-4DDB-B49D-7077B51A45C3}" srcOrd="1" destOrd="0" presId="urn:microsoft.com/office/officeart/2008/layout/LinedList"/>
    <dgm:cxn modelId="{03B92001-C981-4D6D-AF09-F4BD11474534}" type="presParOf" srcId="{DD1FFE2C-8A9F-4DDB-B49D-7077B51A45C3}" destId="{B8F9E139-8288-4A8E-98AF-B6FCED5914F1}" srcOrd="0" destOrd="0" presId="urn:microsoft.com/office/officeart/2008/layout/LinedList"/>
    <dgm:cxn modelId="{2D4C4EB1-AEDF-48C8-9EAB-6F50BFB6034C}" type="presParOf" srcId="{DD1FFE2C-8A9F-4DDB-B49D-7077B51A45C3}" destId="{DA94D055-5C21-4BDF-8181-D0117CCD111B}" srcOrd="1" destOrd="0" presId="urn:microsoft.com/office/officeart/2008/layout/LinedList"/>
    <dgm:cxn modelId="{7E82B251-EA41-4CB0-A488-365F87F66098}" type="presParOf" srcId="{DA94D055-5C21-4BDF-8181-D0117CCD111B}" destId="{DA6414E9-841C-4C4B-9717-884583B68163}" srcOrd="0" destOrd="0" presId="urn:microsoft.com/office/officeart/2008/layout/LinedList"/>
    <dgm:cxn modelId="{979D7078-D1BC-43F8-8F0E-B1B879513C73}" type="presParOf" srcId="{DA94D055-5C21-4BDF-8181-D0117CCD111B}" destId="{F616A032-7922-4CCA-9641-1B279900B59A}" srcOrd="1" destOrd="0" presId="urn:microsoft.com/office/officeart/2008/layout/LinedList"/>
    <dgm:cxn modelId="{6D731EF7-FEE5-487E-BDE9-4F755D27643D}" type="presParOf" srcId="{DA94D055-5C21-4BDF-8181-D0117CCD111B}" destId="{C111C128-AFA3-4AB5-8C26-61DCE5552B78}" srcOrd="2" destOrd="0" presId="urn:microsoft.com/office/officeart/2008/layout/LinedList"/>
    <dgm:cxn modelId="{C5764063-6D44-4B4D-A0AA-B73038525702}" type="presParOf" srcId="{DD1FFE2C-8A9F-4DDB-B49D-7077B51A45C3}" destId="{5610C405-24A4-44F5-8DC3-10D95F971B06}" srcOrd="2" destOrd="0" presId="urn:microsoft.com/office/officeart/2008/layout/LinedList"/>
    <dgm:cxn modelId="{0D03ABAA-0B95-4BC7-965E-E78E5DB11E3A}" type="presParOf" srcId="{DD1FFE2C-8A9F-4DDB-B49D-7077B51A45C3}" destId="{6F4FD569-B2C8-41BC-825C-33D4943BA999}" srcOrd="3" destOrd="0" presId="urn:microsoft.com/office/officeart/2008/layout/LinedList"/>
    <dgm:cxn modelId="{8F0E3779-2B6E-47AA-8A08-4CE72AFD63EF}" type="presParOf" srcId="{DD1FFE2C-8A9F-4DDB-B49D-7077B51A45C3}" destId="{CB578345-687C-4BF5-8F8A-EDF767999469}" srcOrd="4" destOrd="0" presId="urn:microsoft.com/office/officeart/2008/layout/LinedList"/>
    <dgm:cxn modelId="{87E944F4-374E-477B-AA20-017B9D666E9F}" type="presParOf" srcId="{CB578345-687C-4BF5-8F8A-EDF767999469}" destId="{55EA6517-2AF5-44B1-B2DC-528B9EAE8285}" srcOrd="0" destOrd="0" presId="urn:microsoft.com/office/officeart/2008/layout/LinedList"/>
    <dgm:cxn modelId="{D0CF6084-C241-4F01-A754-E7FFFD03FD0B}" type="presParOf" srcId="{CB578345-687C-4BF5-8F8A-EDF767999469}" destId="{C51F7AFC-039C-4276-AFFE-88967067DA6C}" srcOrd="1" destOrd="0" presId="urn:microsoft.com/office/officeart/2008/layout/LinedList"/>
    <dgm:cxn modelId="{6CC2F42B-A9F9-44F6-82FE-327CDEF4885F}" type="presParOf" srcId="{CB578345-687C-4BF5-8F8A-EDF767999469}" destId="{F5537E43-21E7-432B-AF6D-44FAD3F60287}" srcOrd="2" destOrd="0" presId="urn:microsoft.com/office/officeart/2008/layout/LinedList"/>
    <dgm:cxn modelId="{44BB37FF-E2CF-4DDE-AAC1-20986E17AC96}" type="presParOf" srcId="{DD1FFE2C-8A9F-4DDB-B49D-7077B51A45C3}" destId="{F48AE3D2-E2FA-40E1-8D1F-B0085071BC44}" srcOrd="5" destOrd="0" presId="urn:microsoft.com/office/officeart/2008/layout/LinedList"/>
    <dgm:cxn modelId="{F223D698-1C42-4730-9018-F05AE0571438}" type="presParOf" srcId="{DD1FFE2C-8A9F-4DDB-B49D-7077B51A45C3}" destId="{8E125A95-13F0-4D34-A1C5-85F459FA0714}" srcOrd="6" destOrd="0" presId="urn:microsoft.com/office/officeart/2008/layout/LinedList"/>
    <dgm:cxn modelId="{4A4D33DD-6384-4AE1-8A55-EC029E2E9D1C}" type="presParOf" srcId="{DD1FFE2C-8A9F-4DDB-B49D-7077B51A45C3}" destId="{139186F0-9185-4180-AF63-C4D5B6A11936}" srcOrd="7" destOrd="0" presId="urn:microsoft.com/office/officeart/2008/layout/LinedList"/>
    <dgm:cxn modelId="{FCE75FEF-D84C-4C1C-8EE5-4EEFBA8BEA34}" type="presParOf" srcId="{139186F0-9185-4180-AF63-C4D5B6A11936}" destId="{4528FF00-0627-4EA1-A3B1-A0732542CEF5}" srcOrd="0" destOrd="0" presId="urn:microsoft.com/office/officeart/2008/layout/LinedList"/>
    <dgm:cxn modelId="{A4D93E11-14E1-49FF-8FD6-D524B19911EC}" type="presParOf" srcId="{139186F0-9185-4180-AF63-C4D5B6A11936}" destId="{9BF1B852-3095-4B06-AB50-FF22206D6CAA}" srcOrd="1" destOrd="0" presId="urn:microsoft.com/office/officeart/2008/layout/LinedList"/>
    <dgm:cxn modelId="{E489B5C6-1AA7-4A73-B044-B9E5727C4BF1}" type="presParOf" srcId="{139186F0-9185-4180-AF63-C4D5B6A11936}" destId="{ED8ADADE-F5BB-4194-94BF-8246065EDB52}" srcOrd="2" destOrd="0" presId="urn:microsoft.com/office/officeart/2008/layout/LinedList"/>
    <dgm:cxn modelId="{EF280A3A-A8E3-481E-9EB4-F75EB2BCD9EB}" type="presParOf" srcId="{DD1FFE2C-8A9F-4DDB-B49D-7077B51A45C3}" destId="{D7330303-052F-4DFF-9FE6-DDECA2ABC9AC}" srcOrd="8" destOrd="0" presId="urn:microsoft.com/office/officeart/2008/layout/LinedList"/>
    <dgm:cxn modelId="{6AFB151B-0FEF-44E0-9942-07B7DB659D9C}" type="presParOf" srcId="{DD1FFE2C-8A9F-4DDB-B49D-7077B51A45C3}" destId="{10730448-BB09-4174-860E-44FBD25E148C}" srcOrd="9" destOrd="0" presId="urn:microsoft.com/office/officeart/2008/layout/LinedList"/>
    <dgm:cxn modelId="{9BF68E92-70C2-4125-84B1-49AAA32CDA30}" type="presParOf" srcId="{DD1FFE2C-8A9F-4DDB-B49D-7077B51A45C3}" destId="{144A1FFD-BC40-4DDC-B1BC-574EBAA229C9}" srcOrd="10" destOrd="0" presId="urn:microsoft.com/office/officeart/2008/layout/LinedList"/>
    <dgm:cxn modelId="{E99B40C3-2C0C-44FC-9FC1-7B09D72CFF92}" type="presParOf" srcId="{144A1FFD-BC40-4DDC-B1BC-574EBAA229C9}" destId="{74DEDEF2-722A-4679-A3E3-C528AF975D70}" srcOrd="0" destOrd="0" presId="urn:microsoft.com/office/officeart/2008/layout/LinedList"/>
    <dgm:cxn modelId="{8440C276-DA7F-4EA6-BAF9-72DA1A66EEB9}" type="presParOf" srcId="{144A1FFD-BC40-4DDC-B1BC-574EBAA229C9}" destId="{983ECDC5-E96E-4ADE-97CE-08A52DCC33B7}" srcOrd="1" destOrd="0" presId="urn:microsoft.com/office/officeart/2008/layout/LinedList"/>
    <dgm:cxn modelId="{CDB6D994-1BC9-447E-8600-6D00654B9C9C}" type="presParOf" srcId="{144A1FFD-BC40-4DDC-B1BC-574EBAA229C9}" destId="{4D87F86C-C825-4DD3-8701-2B650189A02B}" srcOrd="2" destOrd="0" presId="urn:microsoft.com/office/officeart/2008/layout/LinedList"/>
    <dgm:cxn modelId="{ED33EF0D-03D0-45BA-A200-FF66ABBDECF4}" type="presParOf" srcId="{DD1FFE2C-8A9F-4DDB-B49D-7077B51A45C3}" destId="{322BBCC5-D04F-4B23-9D79-4BFA5E7C8224}" srcOrd="11" destOrd="0" presId="urn:microsoft.com/office/officeart/2008/layout/LinedList"/>
    <dgm:cxn modelId="{AFDEE064-DC32-4D87-8F23-EF2346B8AA06}" type="presParOf" srcId="{DD1FFE2C-8A9F-4DDB-B49D-7077B51A45C3}" destId="{350E295A-765E-494A-978E-7AAB42046429}" srcOrd="12" destOrd="0" presId="urn:microsoft.com/office/officeart/2008/layout/LinedList"/>
    <dgm:cxn modelId="{DD2D4E6E-CF4C-4B5B-8BED-47D9F810B1E0}" type="presParOf" srcId="{DD1FFE2C-8A9F-4DDB-B49D-7077B51A45C3}" destId="{B3653463-C0C1-4B82-9E04-B40B5543EB7B}" srcOrd="13" destOrd="0" presId="urn:microsoft.com/office/officeart/2008/layout/LinedList"/>
    <dgm:cxn modelId="{348D8D7C-D7B4-4962-873E-099F2B96892F}" type="presParOf" srcId="{B3653463-C0C1-4B82-9E04-B40B5543EB7B}" destId="{0B319D82-23DB-4458-846A-D7C0D65744B4}" srcOrd="0" destOrd="0" presId="urn:microsoft.com/office/officeart/2008/layout/LinedList"/>
    <dgm:cxn modelId="{E7D75DF6-E5D7-4DFE-83BA-5783808582C8}" type="presParOf" srcId="{B3653463-C0C1-4B82-9E04-B40B5543EB7B}" destId="{9106A141-8387-4223-BC82-2DCF084EAC10}" srcOrd="1" destOrd="0" presId="urn:microsoft.com/office/officeart/2008/layout/LinedList"/>
    <dgm:cxn modelId="{C9C3F92E-462A-45DE-A0AF-F7CA6949F168}" type="presParOf" srcId="{B3653463-C0C1-4B82-9E04-B40B5543EB7B}" destId="{F131F63F-B55F-4DCA-8845-74D4FD2054AC}" srcOrd="2" destOrd="0" presId="urn:microsoft.com/office/officeart/2008/layout/LinedList"/>
    <dgm:cxn modelId="{2A2BF783-4AF2-4238-8A7E-87E934918374}" type="presParOf" srcId="{DD1FFE2C-8A9F-4DDB-B49D-7077B51A45C3}" destId="{1E59C84E-6D84-445E-AD07-B6F1EF489510}" srcOrd="14" destOrd="0" presId="urn:microsoft.com/office/officeart/2008/layout/LinedList"/>
    <dgm:cxn modelId="{AA3DAE96-BF8D-4F62-99D5-EABDAFF2C86E}" type="presParOf" srcId="{DD1FFE2C-8A9F-4DDB-B49D-7077B51A45C3}" destId="{FE8B7DBC-268C-4E65-963E-0A4EECA891AA}" srcOrd="15" destOrd="0" presId="urn:microsoft.com/office/officeart/2008/layout/LinedList"/>
    <dgm:cxn modelId="{FB0EBDDC-C11F-451E-8D89-53E959E150C6}" type="presParOf" srcId="{DD1FFE2C-8A9F-4DDB-B49D-7077B51A45C3}" destId="{807517DB-F438-4554-9963-631E657FF2C1}" srcOrd="16" destOrd="0" presId="urn:microsoft.com/office/officeart/2008/layout/LinedList"/>
    <dgm:cxn modelId="{91D1AEF4-7AC1-40E4-B972-6D14EA6449BD}" type="presParOf" srcId="{807517DB-F438-4554-9963-631E657FF2C1}" destId="{76C24896-4F24-44B8-90CC-47F9C1C20CD6}" srcOrd="0" destOrd="0" presId="urn:microsoft.com/office/officeart/2008/layout/LinedList"/>
    <dgm:cxn modelId="{A92841D8-1F60-45EA-9814-E07E8B9E30D2}" type="presParOf" srcId="{807517DB-F438-4554-9963-631E657FF2C1}" destId="{2EC3206E-A717-42C8-9C33-DFD65C921717}" srcOrd="1" destOrd="0" presId="urn:microsoft.com/office/officeart/2008/layout/LinedList"/>
    <dgm:cxn modelId="{CB8E3B58-D73D-4507-800C-A6DA3CC350C5}" type="presParOf" srcId="{807517DB-F438-4554-9963-631E657FF2C1}" destId="{4EB0A3AA-82A0-4850-804A-ABE7D2EF3093}" srcOrd="2" destOrd="0" presId="urn:microsoft.com/office/officeart/2008/layout/LinedList"/>
    <dgm:cxn modelId="{C6B6B393-C49D-423C-9ED3-8052614AFDB1}" type="presParOf" srcId="{DD1FFE2C-8A9F-4DDB-B49D-7077B51A45C3}" destId="{7EB871CB-5F42-4D49-8B10-F435D7D4CC0A}" srcOrd="17" destOrd="0" presId="urn:microsoft.com/office/officeart/2008/layout/LinedList"/>
    <dgm:cxn modelId="{82A55BF7-A73A-4C9B-BFFF-E2DDE541517A}" type="presParOf" srcId="{DD1FFE2C-8A9F-4DDB-B49D-7077B51A45C3}" destId="{BB1823DC-AEB5-4E10-8592-89997CB437DC}" srcOrd="18" destOrd="0" presId="urn:microsoft.com/office/officeart/2008/layout/LinedList"/>
    <dgm:cxn modelId="{33431750-87AC-4E63-A52B-4F1AB647DAF1}" type="presParOf" srcId="{DD1FFE2C-8A9F-4DDB-B49D-7077B51A45C3}" destId="{7FE77112-F76F-4B09-A163-1D35FE3CD808}" srcOrd="19" destOrd="0" presId="urn:microsoft.com/office/officeart/2008/layout/LinedList"/>
    <dgm:cxn modelId="{AA994557-3D7E-4F22-B81B-62E9DEEEA791}" type="presParOf" srcId="{7FE77112-F76F-4B09-A163-1D35FE3CD808}" destId="{E909D5BC-63B3-4FEF-9EFB-0AEF79CF73D1}" srcOrd="0" destOrd="0" presId="urn:microsoft.com/office/officeart/2008/layout/LinedList"/>
    <dgm:cxn modelId="{7CBE99F1-6BF0-4E42-A639-BADED29052CF}" type="presParOf" srcId="{7FE77112-F76F-4B09-A163-1D35FE3CD808}" destId="{26335D23-DAE6-4DF6-A3E4-CB0A82885C3C}" srcOrd="1" destOrd="0" presId="urn:microsoft.com/office/officeart/2008/layout/LinedList"/>
    <dgm:cxn modelId="{0C6C7039-DA97-45FF-917C-42BCEC2D2B10}" type="presParOf" srcId="{7FE77112-F76F-4B09-A163-1D35FE3CD808}" destId="{766691A8-BCAD-42D1-B4FD-5CFA83956AB2}" srcOrd="2" destOrd="0" presId="urn:microsoft.com/office/officeart/2008/layout/LinedList"/>
    <dgm:cxn modelId="{1D6CC454-443B-4F15-9937-CAA3777DDD4C}" type="presParOf" srcId="{DD1FFE2C-8A9F-4DDB-B49D-7077B51A45C3}" destId="{3951BE9E-FBA6-4D22-879E-591870C65BB0}" srcOrd="20" destOrd="0" presId="urn:microsoft.com/office/officeart/2008/layout/LinedList"/>
    <dgm:cxn modelId="{DB2CB9DD-6F7D-4CC6-87AF-415BA90FF957}" type="presParOf" srcId="{DD1FFE2C-8A9F-4DDB-B49D-7077B51A45C3}" destId="{91DD10D8-1EE1-49A2-A5C4-2BDA108357B9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68E4F0-8649-4C57-B09A-7AAF21FD6F5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18A5C5F-594C-47EC-975F-D5F4B26F69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Front-end:</a:t>
          </a:r>
          <a:endParaRPr lang="en-US"/>
        </a:p>
      </dgm:t>
    </dgm:pt>
    <dgm:pt modelId="{73F4E8EE-22CF-4BEE-B744-8E04ED805F9D}" type="parTrans" cxnId="{F9BA45A1-C604-4F69-BA75-07FE6041F528}">
      <dgm:prSet/>
      <dgm:spPr/>
      <dgm:t>
        <a:bodyPr/>
        <a:lstStyle/>
        <a:p>
          <a:endParaRPr lang="en-US"/>
        </a:p>
      </dgm:t>
    </dgm:pt>
    <dgm:pt modelId="{552988A2-849F-46B0-93FF-A4D362CC83EF}" type="sibTrans" cxnId="{F9BA45A1-C604-4F69-BA75-07FE6041F528}">
      <dgm:prSet/>
      <dgm:spPr/>
      <dgm:t>
        <a:bodyPr/>
        <a:lstStyle/>
        <a:p>
          <a:endParaRPr lang="en-US"/>
        </a:p>
      </dgm:t>
    </dgm:pt>
    <dgm:pt modelId="{1ED08314-59C8-468F-9EB3-1B7D9D279F2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Flutter</a:t>
          </a:r>
          <a:endParaRPr lang="en-US"/>
        </a:p>
      </dgm:t>
    </dgm:pt>
    <dgm:pt modelId="{E84E9A74-4ADA-453E-AB6D-89E983F14087}" type="parTrans" cxnId="{651BA2F8-2F23-4545-80B1-E5948CB670F7}">
      <dgm:prSet/>
      <dgm:spPr/>
      <dgm:t>
        <a:bodyPr/>
        <a:lstStyle/>
        <a:p>
          <a:endParaRPr lang="en-US"/>
        </a:p>
      </dgm:t>
    </dgm:pt>
    <dgm:pt modelId="{333DCB53-EDF8-4D60-9364-5985695EFACC}" type="sibTrans" cxnId="{651BA2F8-2F23-4545-80B1-E5948CB670F7}">
      <dgm:prSet/>
      <dgm:spPr/>
      <dgm:t>
        <a:bodyPr/>
        <a:lstStyle/>
        <a:p>
          <a:endParaRPr lang="en-US"/>
        </a:p>
      </dgm:t>
    </dgm:pt>
    <dgm:pt modelId="{0E6F92C4-FDD6-44E7-8F24-7A49FB05C01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Mockito</a:t>
          </a:r>
          <a:endParaRPr lang="en-US"/>
        </a:p>
      </dgm:t>
    </dgm:pt>
    <dgm:pt modelId="{DEE7A749-3D24-473F-BE25-7222E857EC12}" type="parTrans" cxnId="{1689E80C-A137-445E-8B0F-6003A5008C73}">
      <dgm:prSet/>
      <dgm:spPr/>
      <dgm:t>
        <a:bodyPr/>
        <a:lstStyle/>
        <a:p>
          <a:endParaRPr lang="en-US"/>
        </a:p>
      </dgm:t>
    </dgm:pt>
    <dgm:pt modelId="{84046159-285E-4B00-B49F-19C8CD1C9748}" type="sibTrans" cxnId="{1689E80C-A137-445E-8B0F-6003A5008C73}">
      <dgm:prSet/>
      <dgm:spPr/>
      <dgm:t>
        <a:bodyPr/>
        <a:lstStyle/>
        <a:p>
          <a:endParaRPr lang="en-US"/>
        </a:p>
      </dgm:t>
    </dgm:pt>
    <dgm:pt modelId="{ACCD13B4-519C-4AEF-807E-6A0F006B5E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Back-end:</a:t>
          </a:r>
          <a:endParaRPr lang="en-US"/>
        </a:p>
      </dgm:t>
    </dgm:pt>
    <dgm:pt modelId="{3E43E24D-9A1D-4456-A445-69F2CE5C3693}" type="parTrans" cxnId="{0009C078-F449-4A4F-A13F-EDBCCCDBD935}">
      <dgm:prSet/>
      <dgm:spPr/>
      <dgm:t>
        <a:bodyPr/>
        <a:lstStyle/>
        <a:p>
          <a:endParaRPr lang="en-US"/>
        </a:p>
      </dgm:t>
    </dgm:pt>
    <dgm:pt modelId="{18E59D32-6699-4665-8FF9-A0C52509FA96}" type="sibTrans" cxnId="{0009C078-F449-4A4F-A13F-EDBCCCDBD935}">
      <dgm:prSet/>
      <dgm:spPr/>
      <dgm:t>
        <a:bodyPr/>
        <a:lstStyle/>
        <a:p>
          <a:endParaRPr lang="en-US"/>
        </a:p>
      </dgm:t>
    </dgm:pt>
    <dgm:pt modelId="{37E6C27C-CF30-4C99-9A07-011197AF91F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Firebase</a:t>
          </a:r>
          <a:endParaRPr lang="en-US"/>
        </a:p>
      </dgm:t>
    </dgm:pt>
    <dgm:pt modelId="{87A9F83A-F8E1-4243-BA0A-64458C58E96F}" type="parTrans" cxnId="{CC12AF25-2060-4CC1-B4FE-AEE22C23A4DF}">
      <dgm:prSet/>
      <dgm:spPr/>
      <dgm:t>
        <a:bodyPr/>
        <a:lstStyle/>
        <a:p>
          <a:endParaRPr lang="en-US"/>
        </a:p>
      </dgm:t>
    </dgm:pt>
    <dgm:pt modelId="{79589A8C-B2A6-4F92-A6AC-46C6EA8EE421}" type="sibTrans" cxnId="{CC12AF25-2060-4CC1-B4FE-AEE22C23A4DF}">
      <dgm:prSet/>
      <dgm:spPr/>
      <dgm:t>
        <a:bodyPr/>
        <a:lstStyle/>
        <a:p>
          <a:endParaRPr lang="en-US"/>
        </a:p>
      </dgm:t>
    </dgm:pt>
    <dgm:pt modelId="{478BE5B6-48A4-4C27-914D-92AF7468AC43}" type="pres">
      <dgm:prSet presAssocID="{4D68E4F0-8649-4C57-B09A-7AAF21FD6F5B}" presName="root" presStyleCnt="0">
        <dgm:presLayoutVars>
          <dgm:dir/>
          <dgm:resizeHandles val="exact"/>
        </dgm:presLayoutVars>
      </dgm:prSet>
      <dgm:spPr/>
    </dgm:pt>
    <dgm:pt modelId="{B0474F57-5FAB-4344-A73B-9487D3859CD5}" type="pres">
      <dgm:prSet presAssocID="{B18A5C5F-594C-47EC-975F-D5F4B26F692E}" presName="compNode" presStyleCnt="0"/>
      <dgm:spPr/>
    </dgm:pt>
    <dgm:pt modelId="{F9F17DA1-E315-41EC-B589-C92ABF292FFD}" type="pres">
      <dgm:prSet presAssocID="{B18A5C5F-594C-47EC-975F-D5F4B26F69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phone"/>
        </a:ext>
      </dgm:extLst>
    </dgm:pt>
    <dgm:pt modelId="{4C184E0B-9141-48B2-BFD3-369B4B75909B}" type="pres">
      <dgm:prSet presAssocID="{B18A5C5F-594C-47EC-975F-D5F4B26F692E}" presName="iconSpace" presStyleCnt="0"/>
      <dgm:spPr/>
    </dgm:pt>
    <dgm:pt modelId="{F71121DA-462F-4C1F-8ED4-80CE01BEFCCA}" type="pres">
      <dgm:prSet presAssocID="{B18A5C5F-594C-47EC-975F-D5F4B26F692E}" presName="parTx" presStyleLbl="revTx" presStyleIdx="0" presStyleCnt="4">
        <dgm:presLayoutVars>
          <dgm:chMax val="0"/>
          <dgm:chPref val="0"/>
        </dgm:presLayoutVars>
      </dgm:prSet>
      <dgm:spPr/>
    </dgm:pt>
    <dgm:pt modelId="{BB12DFCC-4976-47B8-B8BB-6B116F403F79}" type="pres">
      <dgm:prSet presAssocID="{B18A5C5F-594C-47EC-975F-D5F4B26F692E}" presName="txSpace" presStyleCnt="0"/>
      <dgm:spPr/>
    </dgm:pt>
    <dgm:pt modelId="{F67487AC-534D-4B4D-BBBC-523182736A4F}" type="pres">
      <dgm:prSet presAssocID="{B18A5C5F-594C-47EC-975F-D5F4B26F692E}" presName="desTx" presStyleLbl="revTx" presStyleIdx="1" presStyleCnt="4">
        <dgm:presLayoutVars/>
      </dgm:prSet>
      <dgm:spPr/>
    </dgm:pt>
    <dgm:pt modelId="{38C84279-E8DD-489D-BB42-F34AFA4F29B0}" type="pres">
      <dgm:prSet presAssocID="{552988A2-849F-46B0-93FF-A4D362CC83EF}" presName="sibTrans" presStyleCnt="0"/>
      <dgm:spPr/>
    </dgm:pt>
    <dgm:pt modelId="{E239CD2C-3413-4BFA-9548-288B4C266349}" type="pres">
      <dgm:prSet presAssocID="{ACCD13B4-519C-4AEF-807E-6A0F006B5E0C}" presName="compNode" presStyleCnt="0"/>
      <dgm:spPr/>
    </dgm:pt>
    <dgm:pt modelId="{A19A6C62-73AD-45C9-AC3F-72DA4C59C3FE}" type="pres">
      <dgm:prSet presAssocID="{ACCD13B4-519C-4AEF-807E-6A0F006B5E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D413158-A967-46CD-A2E0-898A032F92D4}" type="pres">
      <dgm:prSet presAssocID="{ACCD13B4-519C-4AEF-807E-6A0F006B5E0C}" presName="iconSpace" presStyleCnt="0"/>
      <dgm:spPr/>
    </dgm:pt>
    <dgm:pt modelId="{4584DE5A-8850-4C7B-90F6-FCEC7E86F28E}" type="pres">
      <dgm:prSet presAssocID="{ACCD13B4-519C-4AEF-807E-6A0F006B5E0C}" presName="parTx" presStyleLbl="revTx" presStyleIdx="2" presStyleCnt="4">
        <dgm:presLayoutVars>
          <dgm:chMax val="0"/>
          <dgm:chPref val="0"/>
        </dgm:presLayoutVars>
      </dgm:prSet>
      <dgm:spPr/>
    </dgm:pt>
    <dgm:pt modelId="{51C2A75A-EEDC-4EB5-96C9-8F19B4002EC6}" type="pres">
      <dgm:prSet presAssocID="{ACCD13B4-519C-4AEF-807E-6A0F006B5E0C}" presName="txSpace" presStyleCnt="0"/>
      <dgm:spPr/>
    </dgm:pt>
    <dgm:pt modelId="{1DA82059-2177-4F74-A0BC-BC34BD6322E3}" type="pres">
      <dgm:prSet presAssocID="{ACCD13B4-519C-4AEF-807E-6A0F006B5E0C}" presName="desTx" presStyleLbl="revTx" presStyleIdx="3" presStyleCnt="4">
        <dgm:presLayoutVars/>
      </dgm:prSet>
      <dgm:spPr/>
    </dgm:pt>
  </dgm:ptLst>
  <dgm:cxnLst>
    <dgm:cxn modelId="{FD371E07-41B4-4597-8FFB-D3807B03BA04}" type="presOf" srcId="{37E6C27C-CF30-4C99-9A07-011197AF91FB}" destId="{1DA82059-2177-4F74-A0BC-BC34BD6322E3}" srcOrd="0" destOrd="0" presId="urn:microsoft.com/office/officeart/2018/5/layout/CenteredIconLabelDescriptionList"/>
    <dgm:cxn modelId="{1689E80C-A137-445E-8B0F-6003A5008C73}" srcId="{B18A5C5F-594C-47EC-975F-D5F4B26F692E}" destId="{0E6F92C4-FDD6-44E7-8F24-7A49FB05C01F}" srcOrd="1" destOrd="0" parTransId="{DEE7A749-3D24-473F-BE25-7222E857EC12}" sibTransId="{84046159-285E-4B00-B49F-19C8CD1C9748}"/>
    <dgm:cxn modelId="{CC12AF25-2060-4CC1-B4FE-AEE22C23A4DF}" srcId="{ACCD13B4-519C-4AEF-807E-6A0F006B5E0C}" destId="{37E6C27C-CF30-4C99-9A07-011197AF91FB}" srcOrd="0" destOrd="0" parTransId="{87A9F83A-F8E1-4243-BA0A-64458C58E96F}" sibTransId="{79589A8C-B2A6-4F92-A6AC-46C6EA8EE421}"/>
    <dgm:cxn modelId="{BBC41569-1053-414E-9365-958315ACD328}" type="presOf" srcId="{4D68E4F0-8649-4C57-B09A-7AAF21FD6F5B}" destId="{478BE5B6-48A4-4C27-914D-92AF7468AC43}" srcOrd="0" destOrd="0" presId="urn:microsoft.com/office/officeart/2018/5/layout/CenteredIconLabelDescriptionList"/>
    <dgm:cxn modelId="{0009C078-F449-4A4F-A13F-EDBCCCDBD935}" srcId="{4D68E4F0-8649-4C57-B09A-7AAF21FD6F5B}" destId="{ACCD13B4-519C-4AEF-807E-6A0F006B5E0C}" srcOrd="1" destOrd="0" parTransId="{3E43E24D-9A1D-4456-A445-69F2CE5C3693}" sibTransId="{18E59D32-6699-4665-8FF9-A0C52509FA96}"/>
    <dgm:cxn modelId="{F9BA45A1-C604-4F69-BA75-07FE6041F528}" srcId="{4D68E4F0-8649-4C57-B09A-7AAF21FD6F5B}" destId="{B18A5C5F-594C-47EC-975F-D5F4B26F692E}" srcOrd="0" destOrd="0" parTransId="{73F4E8EE-22CF-4BEE-B744-8E04ED805F9D}" sibTransId="{552988A2-849F-46B0-93FF-A4D362CC83EF}"/>
    <dgm:cxn modelId="{0C4DE2A1-2A11-47BA-8D42-019133856233}" type="presOf" srcId="{ACCD13B4-519C-4AEF-807E-6A0F006B5E0C}" destId="{4584DE5A-8850-4C7B-90F6-FCEC7E86F28E}" srcOrd="0" destOrd="0" presId="urn:microsoft.com/office/officeart/2018/5/layout/CenteredIconLabelDescriptionList"/>
    <dgm:cxn modelId="{049D7CAE-D164-42DD-B5D2-083E828FB54B}" type="presOf" srcId="{B18A5C5F-594C-47EC-975F-D5F4B26F692E}" destId="{F71121DA-462F-4C1F-8ED4-80CE01BEFCCA}" srcOrd="0" destOrd="0" presId="urn:microsoft.com/office/officeart/2018/5/layout/CenteredIconLabelDescriptionList"/>
    <dgm:cxn modelId="{2FA1C7C9-8379-440C-8733-5D7B6B678BFE}" type="presOf" srcId="{1ED08314-59C8-468F-9EB3-1B7D9D279F24}" destId="{F67487AC-534D-4B4D-BBBC-523182736A4F}" srcOrd="0" destOrd="0" presId="urn:microsoft.com/office/officeart/2018/5/layout/CenteredIconLabelDescriptionList"/>
    <dgm:cxn modelId="{3F2C0DD8-B3D0-411E-8236-87D27939F81E}" type="presOf" srcId="{0E6F92C4-FDD6-44E7-8F24-7A49FB05C01F}" destId="{F67487AC-534D-4B4D-BBBC-523182736A4F}" srcOrd="0" destOrd="1" presId="urn:microsoft.com/office/officeart/2018/5/layout/CenteredIconLabelDescriptionList"/>
    <dgm:cxn modelId="{651BA2F8-2F23-4545-80B1-E5948CB670F7}" srcId="{B18A5C5F-594C-47EC-975F-D5F4B26F692E}" destId="{1ED08314-59C8-468F-9EB3-1B7D9D279F24}" srcOrd="0" destOrd="0" parTransId="{E84E9A74-4ADA-453E-AB6D-89E983F14087}" sibTransId="{333DCB53-EDF8-4D60-9364-5985695EFACC}"/>
    <dgm:cxn modelId="{101F694B-37DC-4E0F-9576-0C2A944F7FC1}" type="presParOf" srcId="{478BE5B6-48A4-4C27-914D-92AF7468AC43}" destId="{B0474F57-5FAB-4344-A73B-9487D3859CD5}" srcOrd="0" destOrd="0" presId="urn:microsoft.com/office/officeart/2018/5/layout/CenteredIconLabelDescriptionList"/>
    <dgm:cxn modelId="{898AB5EC-517B-4B21-A557-3DA01FDF8468}" type="presParOf" srcId="{B0474F57-5FAB-4344-A73B-9487D3859CD5}" destId="{F9F17DA1-E315-41EC-B589-C92ABF292FFD}" srcOrd="0" destOrd="0" presId="urn:microsoft.com/office/officeart/2018/5/layout/CenteredIconLabelDescriptionList"/>
    <dgm:cxn modelId="{EA207A58-38F3-4D28-876F-474F4417408E}" type="presParOf" srcId="{B0474F57-5FAB-4344-A73B-9487D3859CD5}" destId="{4C184E0B-9141-48B2-BFD3-369B4B75909B}" srcOrd="1" destOrd="0" presId="urn:microsoft.com/office/officeart/2018/5/layout/CenteredIconLabelDescriptionList"/>
    <dgm:cxn modelId="{E7423179-5760-42F5-86AD-2226522E01B6}" type="presParOf" srcId="{B0474F57-5FAB-4344-A73B-9487D3859CD5}" destId="{F71121DA-462F-4C1F-8ED4-80CE01BEFCCA}" srcOrd="2" destOrd="0" presId="urn:microsoft.com/office/officeart/2018/5/layout/CenteredIconLabelDescriptionList"/>
    <dgm:cxn modelId="{2E9A7875-5BB6-4B27-8136-D7DDA4EFE03D}" type="presParOf" srcId="{B0474F57-5FAB-4344-A73B-9487D3859CD5}" destId="{BB12DFCC-4976-47B8-B8BB-6B116F403F79}" srcOrd="3" destOrd="0" presId="urn:microsoft.com/office/officeart/2018/5/layout/CenteredIconLabelDescriptionList"/>
    <dgm:cxn modelId="{E76F694D-DD3B-4CC0-ADF0-8508FE386A1A}" type="presParOf" srcId="{B0474F57-5FAB-4344-A73B-9487D3859CD5}" destId="{F67487AC-534D-4B4D-BBBC-523182736A4F}" srcOrd="4" destOrd="0" presId="urn:microsoft.com/office/officeart/2018/5/layout/CenteredIconLabelDescriptionList"/>
    <dgm:cxn modelId="{D2E33DC5-DAF1-4E2D-B39E-4944285CC1AE}" type="presParOf" srcId="{478BE5B6-48A4-4C27-914D-92AF7468AC43}" destId="{38C84279-E8DD-489D-BB42-F34AFA4F29B0}" srcOrd="1" destOrd="0" presId="urn:microsoft.com/office/officeart/2018/5/layout/CenteredIconLabelDescriptionList"/>
    <dgm:cxn modelId="{39F5631A-F8A5-4A80-B5C3-72096AA29CED}" type="presParOf" srcId="{478BE5B6-48A4-4C27-914D-92AF7468AC43}" destId="{E239CD2C-3413-4BFA-9548-288B4C266349}" srcOrd="2" destOrd="0" presId="urn:microsoft.com/office/officeart/2018/5/layout/CenteredIconLabelDescriptionList"/>
    <dgm:cxn modelId="{D7E24FAB-EB1A-4C46-BD8E-652208AC9803}" type="presParOf" srcId="{E239CD2C-3413-4BFA-9548-288B4C266349}" destId="{A19A6C62-73AD-45C9-AC3F-72DA4C59C3FE}" srcOrd="0" destOrd="0" presId="urn:microsoft.com/office/officeart/2018/5/layout/CenteredIconLabelDescriptionList"/>
    <dgm:cxn modelId="{B12E0DC0-8351-4F54-B42C-85F2A80EB47C}" type="presParOf" srcId="{E239CD2C-3413-4BFA-9548-288B4C266349}" destId="{8D413158-A967-46CD-A2E0-898A032F92D4}" srcOrd="1" destOrd="0" presId="urn:microsoft.com/office/officeart/2018/5/layout/CenteredIconLabelDescriptionList"/>
    <dgm:cxn modelId="{DC4CD562-54C8-4774-9294-485F1FF9B4D8}" type="presParOf" srcId="{E239CD2C-3413-4BFA-9548-288B4C266349}" destId="{4584DE5A-8850-4C7B-90F6-FCEC7E86F28E}" srcOrd="2" destOrd="0" presId="urn:microsoft.com/office/officeart/2018/5/layout/CenteredIconLabelDescriptionList"/>
    <dgm:cxn modelId="{1177464F-382E-4984-851E-F9F5BEA6C0D8}" type="presParOf" srcId="{E239CD2C-3413-4BFA-9548-288B4C266349}" destId="{51C2A75A-EEDC-4EB5-96C9-8F19B4002EC6}" srcOrd="3" destOrd="0" presId="urn:microsoft.com/office/officeart/2018/5/layout/CenteredIconLabelDescriptionList"/>
    <dgm:cxn modelId="{1DD66FDE-C2A6-4718-B9F1-52C8456627E1}" type="presParOf" srcId="{E239CD2C-3413-4BFA-9548-288B4C266349}" destId="{1DA82059-2177-4F74-A0BC-BC34BD6322E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A2AA1-543F-45C1-99B5-B2BA12B37AC0}">
      <dsp:nvSpPr>
        <dsp:cNvPr id="0" name=""/>
        <dsp:cNvSpPr/>
      </dsp:nvSpPr>
      <dsp:spPr>
        <a:xfrm>
          <a:off x="0" y="12436"/>
          <a:ext cx="7976611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>
              <a:latin typeface="Calibri"/>
            </a:rPr>
            <a:t>1) Upload</a:t>
          </a:r>
          <a:r>
            <a:rPr lang="it-IT" sz="4000" kern="1200"/>
            <a:t> a report</a:t>
          </a:r>
        </a:p>
      </dsp:txBody>
      <dsp:txXfrm>
        <a:off x="50261" y="62697"/>
        <a:ext cx="7876089" cy="929078"/>
      </dsp:txXfrm>
    </dsp:sp>
    <dsp:sp modelId="{9CDCB951-C032-4CBC-8A74-171C048CC0A7}">
      <dsp:nvSpPr>
        <dsp:cNvPr id="0" name=""/>
        <dsp:cNvSpPr/>
      </dsp:nvSpPr>
      <dsp:spPr>
        <a:xfrm>
          <a:off x="0" y="1157236"/>
          <a:ext cx="7976611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>
              <a:latin typeface="Calibri"/>
            </a:rPr>
            <a:t>2) </a:t>
          </a:r>
          <a:r>
            <a:rPr lang="it-IT" sz="4000" kern="1200" err="1"/>
            <a:t>View</a:t>
          </a:r>
          <a:r>
            <a:rPr lang="it-IT" sz="4000" kern="1200"/>
            <a:t> last reports on </a:t>
          </a:r>
          <a:r>
            <a:rPr lang="it-IT" sz="4000" kern="1200" err="1"/>
            <a:t>map</a:t>
          </a:r>
          <a:endParaRPr lang="it-IT" sz="4000" kern="1200"/>
        </a:p>
      </dsp:txBody>
      <dsp:txXfrm>
        <a:off x="50261" y="1207497"/>
        <a:ext cx="7876089" cy="929078"/>
      </dsp:txXfrm>
    </dsp:sp>
    <dsp:sp modelId="{D53D5825-825D-43EE-97C3-4D27ABB37E92}">
      <dsp:nvSpPr>
        <dsp:cNvPr id="0" name=""/>
        <dsp:cNvSpPr/>
      </dsp:nvSpPr>
      <dsp:spPr>
        <a:xfrm>
          <a:off x="0" y="2302036"/>
          <a:ext cx="7976611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>
              <a:latin typeface="Calibri"/>
            </a:rPr>
            <a:t>3) </a:t>
          </a:r>
          <a:r>
            <a:rPr lang="it-IT" sz="4000" kern="1200"/>
            <a:t>Query the system</a:t>
          </a:r>
        </a:p>
      </dsp:txBody>
      <dsp:txXfrm>
        <a:off x="50261" y="2352297"/>
        <a:ext cx="7876089" cy="929078"/>
      </dsp:txXfrm>
    </dsp:sp>
    <dsp:sp modelId="{0F849A89-DC04-4113-A29A-7B96404877BD}">
      <dsp:nvSpPr>
        <dsp:cNvPr id="0" name=""/>
        <dsp:cNvSpPr/>
      </dsp:nvSpPr>
      <dsp:spPr>
        <a:xfrm>
          <a:off x="0" y="3446836"/>
          <a:ext cx="7976611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>
              <a:latin typeface="Calibri"/>
            </a:rPr>
            <a:t>4</a:t>
          </a:r>
          <a:r>
            <a:rPr lang="it-IT" sz="4000" kern="1200"/>
            <a:t>) Give a feedback</a:t>
          </a:r>
          <a:endParaRPr lang="it-IT" sz="4000" kern="1200">
            <a:latin typeface="Calibri"/>
          </a:endParaRPr>
        </a:p>
      </dsp:txBody>
      <dsp:txXfrm>
        <a:off x="50261" y="3497097"/>
        <a:ext cx="7876089" cy="9290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17B77-7122-4432-803A-A9472BF1BB8A}">
      <dsp:nvSpPr>
        <dsp:cNvPr id="0" name=""/>
        <dsp:cNvSpPr/>
      </dsp:nvSpPr>
      <dsp:spPr>
        <a:xfrm>
          <a:off x="5384969" y="3269132"/>
          <a:ext cx="4892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242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71ED07-D46C-427A-85A7-10076C54B640}">
      <dsp:nvSpPr>
        <dsp:cNvPr id="0" name=""/>
        <dsp:cNvSpPr/>
      </dsp:nvSpPr>
      <dsp:spPr>
        <a:xfrm>
          <a:off x="2449514" y="2262981"/>
          <a:ext cx="489242" cy="1051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621" y="0"/>
              </a:lnTo>
              <a:lnTo>
                <a:pt x="244621" y="1051871"/>
              </a:lnTo>
              <a:lnTo>
                <a:pt x="489242" y="105187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587F0-5430-472C-84E2-83820584C359}">
      <dsp:nvSpPr>
        <dsp:cNvPr id="0" name=""/>
        <dsp:cNvSpPr/>
      </dsp:nvSpPr>
      <dsp:spPr>
        <a:xfrm>
          <a:off x="5384969" y="2217261"/>
          <a:ext cx="4892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242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93F88-4231-4489-8E55-450C81467C6D}">
      <dsp:nvSpPr>
        <dsp:cNvPr id="0" name=""/>
        <dsp:cNvSpPr/>
      </dsp:nvSpPr>
      <dsp:spPr>
        <a:xfrm>
          <a:off x="2449514" y="2217261"/>
          <a:ext cx="4892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242" y="4572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F00BD-3C4B-41D5-96AB-420456463BFC}">
      <dsp:nvSpPr>
        <dsp:cNvPr id="0" name=""/>
        <dsp:cNvSpPr/>
      </dsp:nvSpPr>
      <dsp:spPr>
        <a:xfrm>
          <a:off x="5384969" y="1165390"/>
          <a:ext cx="4892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242" y="45720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AAF74-6B93-40C1-A21A-A4C98D5052B8}">
      <dsp:nvSpPr>
        <dsp:cNvPr id="0" name=""/>
        <dsp:cNvSpPr/>
      </dsp:nvSpPr>
      <dsp:spPr>
        <a:xfrm>
          <a:off x="2449514" y="1211110"/>
          <a:ext cx="489242" cy="1051871"/>
        </a:xfrm>
        <a:custGeom>
          <a:avLst/>
          <a:gdLst/>
          <a:ahLst/>
          <a:cxnLst/>
          <a:rect l="0" t="0" r="0" b="0"/>
          <a:pathLst>
            <a:path>
              <a:moveTo>
                <a:pt x="0" y="1051871"/>
              </a:moveTo>
              <a:lnTo>
                <a:pt x="244621" y="1051871"/>
              </a:lnTo>
              <a:lnTo>
                <a:pt x="244621" y="0"/>
              </a:lnTo>
              <a:lnTo>
                <a:pt x="489242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54777-9297-4F5A-9D27-A776EE28B4F5}">
      <dsp:nvSpPr>
        <dsp:cNvPr id="0" name=""/>
        <dsp:cNvSpPr/>
      </dsp:nvSpPr>
      <dsp:spPr>
        <a:xfrm>
          <a:off x="3302" y="1889934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3 type of tests:</a:t>
          </a:r>
        </a:p>
      </dsp:txBody>
      <dsp:txXfrm>
        <a:off x="3302" y="1889934"/>
        <a:ext cx="2446212" cy="746094"/>
      </dsp:txXfrm>
    </dsp:sp>
    <dsp:sp modelId="{27089117-4E6B-40B3-BCEA-BAE933B704BB}">
      <dsp:nvSpPr>
        <dsp:cNvPr id="0" name=""/>
        <dsp:cNvSpPr/>
      </dsp:nvSpPr>
      <dsp:spPr>
        <a:xfrm>
          <a:off x="2938756" y="838062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Unit: </a:t>
          </a:r>
        </a:p>
      </dsp:txBody>
      <dsp:txXfrm>
        <a:off x="2938756" y="838062"/>
        <a:ext cx="2446212" cy="746094"/>
      </dsp:txXfrm>
    </dsp:sp>
    <dsp:sp modelId="{81A2FA5F-5CFA-4B52-A448-0B20A54E7113}">
      <dsp:nvSpPr>
        <dsp:cNvPr id="0" name=""/>
        <dsp:cNvSpPr/>
      </dsp:nvSpPr>
      <dsp:spPr>
        <a:xfrm>
          <a:off x="5874211" y="838062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To test managers</a:t>
          </a:r>
        </a:p>
      </dsp:txBody>
      <dsp:txXfrm>
        <a:off x="5874211" y="838062"/>
        <a:ext cx="2446212" cy="746094"/>
      </dsp:txXfrm>
    </dsp:sp>
    <dsp:sp modelId="{04DCAD16-2155-4404-92E4-E39AFE02B965}">
      <dsp:nvSpPr>
        <dsp:cNvPr id="0" name=""/>
        <dsp:cNvSpPr/>
      </dsp:nvSpPr>
      <dsp:spPr>
        <a:xfrm>
          <a:off x="2938756" y="1889934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Widget:</a:t>
          </a:r>
        </a:p>
      </dsp:txBody>
      <dsp:txXfrm>
        <a:off x="2938756" y="1889934"/>
        <a:ext cx="2446212" cy="746094"/>
      </dsp:txXfrm>
    </dsp:sp>
    <dsp:sp modelId="{1EFF2068-67EB-4B3B-9062-5DD52EF07C3A}">
      <dsp:nvSpPr>
        <dsp:cNvPr id="0" name=""/>
        <dsp:cNvSpPr/>
      </dsp:nvSpPr>
      <dsp:spPr>
        <a:xfrm>
          <a:off x="5874211" y="1889934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Calibri"/>
            </a:rPr>
            <a:t>How they behave</a:t>
          </a:r>
          <a:endParaRPr lang="it-IT" sz="2500" kern="1200"/>
        </a:p>
      </dsp:txBody>
      <dsp:txXfrm>
        <a:off x="5874211" y="1889934"/>
        <a:ext cx="2446212" cy="746094"/>
      </dsp:txXfrm>
    </dsp:sp>
    <dsp:sp modelId="{B26C7A86-EDB5-4CC1-AA06-44ECA0AEE1C4}">
      <dsp:nvSpPr>
        <dsp:cNvPr id="0" name=""/>
        <dsp:cNvSpPr/>
      </dsp:nvSpPr>
      <dsp:spPr>
        <a:xfrm>
          <a:off x="2938756" y="2941805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Integration:</a:t>
          </a:r>
        </a:p>
      </dsp:txBody>
      <dsp:txXfrm>
        <a:off x="2938756" y="2941805"/>
        <a:ext cx="2446212" cy="746094"/>
      </dsp:txXfrm>
    </dsp:sp>
    <dsp:sp modelId="{538BC502-598B-4E11-BF99-21E70BF6E13F}">
      <dsp:nvSpPr>
        <dsp:cNvPr id="0" name=""/>
        <dsp:cNvSpPr/>
      </dsp:nvSpPr>
      <dsp:spPr>
        <a:xfrm>
          <a:off x="5874211" y="2941805"/>
          <a:ext cx="2446212" cy="7460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Self-driven test (automatic)</a:t>
          </a:r>
        </a:p>
      </dsp:txBody>
      <dsp:txXfrm>
        <a:off x="5874211" y="2941805"/>
        <a:ext cx="2446212" cy="74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D1C4C-5C59-441B-914F-E86750E5365B}">
      <dsp:nvSpPr>
        <dsp:cNvPr id="0" name=""/>
        <dsp:cNvSpPr/>
      </dsp:nvSpPr>
      <dsp:spPr>
        <a:xfrm>
          <a:off x="0" y="162657"/>
          <a:ext cx="801090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>
              <a:latin typeface="Calibri"/>
            </a:rPr>
            <a:t>5) Show</a:t>
          </a:r>
          <a:r>
            <a:rPr lang="it-IT" sz="4100" kern="1200"/>
            <a:t>/</a:t>
          </a:r>
          <a:r>
            <a:rPr lang="it-IT" sz="4100" kern="1200" err="1"/>
            <a:t>hide</a:t>
          </a:r>
          <a:r>
            <a:rPr lang="it-IT" sz="4100" kern="1200"/>
            <a:t> sensitive </a:t>
          </a:r>
          <a:r>
            <a:rPr lang="it-IT" sz="4100" kern="1200">
              <a:latin typeface="Calibri"/>
            </a:rPr>
            <a:t>information</a:t>
          </a:r>
          <a:endParaRPr lang="it-IT" sz="4100" b="0" i="0" u="none" strike="noStrike" kern="1200" cap="none" baseline="0" noProof="0">
            <a:solidFill>
              <a:srgbClr val="010000"/>
            </a:solidFill>
            <a:latin typeface="Calibri"/>
            <a:cs typeface="Calibri"/>
          </a:endParaRPr>
        </a:p>
      </dsp:txBody>
      <dsp:txXfrm>
        <a:off x="48005" y="210662"/>
        <a:ext cx="7914898" cy="887374"/>
      </dsp:txXfrm>
    </dsp:sp>
    <dsp:sp modelId="{35E765D8-C2FA-4645-B8A7-F1EA76947821}">
      <dsp:nvSpPr>
        <dsp:cNvPr id="0" name=""/>
        <dsp:cNvSpPr/>
      </dsp:nvSpPr>
      <dsp:spPr>
        <a:xfrm>
          <a:off x="0" y="1264122"/>
          <a:ext cx="801090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6) </a:t>
          </a:r>
          <a:r>
            <a:rPr lang="it-IT" sz="4100" kern="1200" err="1"/>
            <a:t>Identify</a:t>
          </a:r>
          <a:r>
            <a:rPr lang="it-IT" sz="4100" kern="1200"/>
            <a:t> </a:t>
          </a:r>
          <a:r>
            <a:rPr lang="it-IT" sz="4100" kern="1200" err="1"/>
            <a:t>potentially</a:t>
          </a:r>
          <a:r>
            <a:rPr lang="it-IT" sz="4100" kern="1200"/>
            <a:t> </a:t>
          </a:r>
          <a:r>
            <a:rPr lang="it-IT" sz="4100" kern="1200" err="1"/>
            <a:t>unsafe</a:t>
          </a:r>
          <a:r>
            <a:rPr lang="it-IT" sz="4100" kern="1200"/>
            <a:t> </a:t>
          </a:r>
          <a:r>
            <a:rPr lang="it-IT" sz="4100" kern="1200" err="1"/>
            <a:t>areas</a:t>
          </a:r>
          <a:endParaRPr lang="it-IT" sz="4100" kern="1200"/>
        </a:p>
      </dsp:txBody>
      <dsp:txXfrm>
        <a:off x="48005" y="1312127"/>
        <a:ext cx="7914898" cy="887374"/>
      </dsp:txXfrm>
    </dsp:sp>
    <dsp:sp modelId="{01B21F85-7F68-46AB-B03C-84C851F108FD}">
      <dsp:nvSpPr>
        <dsp:cNvPr id="0" name=""/>
        <dsp:cNvSpPr/>
      </dsp:nvSpPr>
      <dsp:spPr>
        <a:xfrm>
          <a:off x="0" y="2365587"/>
          <a:ext cx="801090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7) </a:t>
          </a:r>
          <a:r>
            <a:rPr lang="it-IT" sz="4100" kern="1200" err="1"/>
            <a:t>Suggest</a:t>
          </a:r>
          <a:r>
            <a:rPr lang="it-IT" sz="4100" kern="1200"/>
            <a:t> </a:t>
          </a:r>
          <a:r>
            <a:rPr lang="it-IT" sz="4100" kern="1200" err="1"/>
            <a:t>possible</a:t>
          </a:r>
          <a:r>
            <a:rPr lang="it-IT" sz="4100" kern="1200"/>
            <a:t> </a:t>
          </a:r>
          <a:r>
            <a:rPr lang="it-IT" sz="4100" kern="1200" err="1"/>
            <a:t>interventions</a:t>
          </a:r>
          <a:endParaRPr lang="it-IT" sz="4100" kern="1200"/>
        </a:p>
      </dsp:txBody>
      <dsp:txXfrm>
        <a:off x="48005" y="2413592"/>
        <a:ext cx="7914898" cy="887374"/>
      </dsp:txXfrm>
    </dsp:sp>
    <dsp:sp modelId="{B47A5666-12FF-46CC-9D9E-5AA344F4676C}">
      <dsp:nvSpPr>
        <dsp:cNvPr id="0" name=""/>
        <dsp:cNvSpPr/>
      </dsp:nvSpPr>
      <dsp:spPr>
        <a:xfrm>
          <a:off x="0" y="3467052"/>
          <a:ext cx="801090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/>
            <a:t>8) Build </a:t>
          </a:r>
          <a:r>
            <a:rPr lang="it-IT" sz="4100" kern="1200" err="1"/>
            <a:t>statistics</a:t>
          </a:r>
          <a:endParaRPr lang="it-IT" sz="4100" kern="1200"/>
        </a:p>
      </dsp:txBody>
      <dsp:txXfrm>
        <a:off x="48005" y="3515057"/>
        <a:ext cx="7914898" cy="887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27279-E480-4B53-BF4D-F516FE3046DE}">
      <dsp:nvSpPr>
        <dsp:cNvPr id="0" name=""/>
        <dsp:cNvSpPr/>
      </dsp:nvSpPr>
      <dsp:spPr>
        <a:xfrm>
          <a:off x="0" y="2209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38174-6135-4BAE-8D96-FFB8EC246208}">
      <dsp:nvSpPr>
        <dsp:cNvPr id="0" name=""/>
        <dsp:cNvSpPr/>
      </dsp:nvSpPr>
      <dsp:spPr>
        <a:xfrm>
          <a:off x="0" y="2209"/>
          <a:ext cx="1664745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Assumptions:</a:t>
          </a:r>
          <a:endParaRPr lang="en-US" sz="1900" kern="1200"/>
        </a:p>
      </dsp:txBody>
      <dsp:txXfrm>
        <a:off x="0" y="2209"/>
        <a:ext cx="1664745" cy="1507181"/>
      </dsp:txXfrm>
    </dsp:sp>
    <dsp:sp modelId="{98634CDB-459C-4058-9CEA-840A9B213AE1}">
      <dsp:nvSpPr>
        <dsp:cNvPr id="0" name=""/>
        <dsp:cNvSpPr/>
      </dsp:nvSpPr>
      <dsp:spPr>
        <a:xfrm>
          <a:off x="1789601" y="25759"/>
          <a:ext cx="6534124" cy="470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Original license plates</a:t>
          </a:r>
          <a:endParaRPr lang="en-US" sz="2100" kern="1200"/>
        </a:p>
      </dsp:txBody>
      <dsp:txXfrm>
        <a:off x="1789601" y="25759"/>
        <a:ext cx="6534124" cy="470994"/>
      </dsp:txXfrm>
    </dsp:sp>
    <dsp:sp modelId="{F6F799CB-5C1E-4D74-B7AC-E71A6A4A65DD}">
      <dsp:nvSpPr>
        <dsp:cNvPr id="0" name=""/>
        <dsp:cNvSpPr/>
      </dsp:nvSpPr>
      <dsp:spPr>
        <a:xfrm>
          <a:off x="1664745" y="496753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A0D8F-4FF9-40FD-9559-68F33AC3CBBC}">
      <dsp:nvSpPr>
        <dsp:cNvPr id="0" name=""/>
        <dsp:cNvSpPr/>
      </dsp:nvSpPr>
      <dsp:spPr>
        <a:xfrm>
          <a:off x="1789601" y="520303"/>
          <a:ext cx="6534124" cy="470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Accurate GPS</a:t>
          </a:r>
          <a:endParaRPr lang="en-US" sz="2100" kern="1200"/>
        </a:p>
      </dsp:txBody>
      <dsp:txXfrm>
        <a:off x="1789601" y="520303"/>
        <a:ext cx="6534124" cy="470994"/>
      </dsp:txXfrm>
    </dsp:sp>
    <dsp:sp modelId="{770DD2CD-8885-4CEC-80AA-D5F093D3C617}">
      <dsp:nvSpPr>
        <dsp:cNvPr id="0" name=""/>
        <dsp:cNvSpPr/>
      </dsp:nvSpPr>
      <dsp:spPr>
        <a:xfrm>
          <a:off x="1664745" y="991297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C085B-13FE-4AEE-9D8D-799888BD7C4B}">
      <dsp:nvSpPr>
        <dsp:cNvPr id="0" name=""/>
        <dsp:cNvSpPr/>
      </dsp:nvSpPr>
      <dsp:spPr>
        <a:xfrm>
          <a:off x="1789601" y="1014847"/>
          <a:ext cx="6534124" cy="470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Accurate municipality accidents</a:t>
          </a:r>
          <a:endParaRPr lang="en-US" sz="2100" kern="1200"/>
        </a:p>
      </dsp:txBody>
      <dsp:txXfrm>
        <a:off x="1789601" y="1014847"/>
        <a:ext cx="6534124" cy="470994"/>
      </dsp:txXfrm>
    </dsp:sp>
    <dsp:sp modelId="{53BA02E0-73DB-4330-B90E-83B27ABB841C}">
      <dsp:nvSpPr>
        <dsp:cNvPr id="0" name=""/>
        <dsp:cNvSpPr/>
      </dsp:nvSpPr>
      <dsp:spPr>
        <a:xfrm>
          <a:off x="1664745" y="1485841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183FD-3B3C-4305-A40F-566552562430}">
      <dsp:nvSpPr>
        <dsp:cNvPr id="0" name=""/>
        <dsp:cNvSpPr/>
      </dsp:nvSpPr>
      <dsp:spPr>
        <a:xfrm>
          <a:off x="0" y="1509390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7CE4-7525-4696-89F1-E5562A8F0D5E}">
      <dsp:nvSpPr>
        <dsp:cNvPr id="0" name=""/>
        <dsp:cNvSpPr/>
      </dsp:nvSpPr>
      <dsp:spPr>
        <a:xfrm>
          <a:off x="0" y="1509390"/>
          <a:ext cx="1664745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Constraints:</a:t>
          </a:r>
          <a:endParaRPr lang="en-US" sz="1900" kern="1200"/>
        </a:p>
      </dsp:txBody>
      <dsp:txXfrm>
        <a:off x="0" y="1509390"/>
        <a:ext cx="1664745" cy="1507181"/>
      </dsp:txXfrm>
    </dsp:sp>
    <dsp:sp modelId="{5C9B1ED9-0111-4A6E-8F9C-50669BFA479E}">
      <dsp:nvSpPr>
        <dsp:cNvPr id="0" name=""/>
        <dsp:cNvSpPr/>
      </dsp:nvSpPr>
      <dsp:spPr>
        <a:xfrm>
          <a:off x="1789601" y="1577832"/>
          <a:ext cx="6534124" cy="136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Device provided with camera and GPS</a:t>
          </a:r>
          <a:endParaRPr lang="en-US" sz="2100" kern="1200"/>
        </a:p>
      </dsp:txBody>
      <dsp:txXfrm>
        <a:off x="1789601" y="1577832"/>
        <a:ext cx="6534124" cy="1368826"/>
      </dsp:txXfrm>
    </dsp:sp>
    <dsp:sp modelId="{A23F97C7-479F-4E9A-BDBB-E3D55896C93D}">
      <dsp:nvSpPr>
        <dsp:cNvPr id="0" name=""/>
        <dsp:cNvSpPr/>
      </dsp:nvSpPr>
      <dsp:spPr>
        <a:xfrm>
          <a:off x="1664745" y="2946658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7D7C4-76D3-4DBD-9A93-2DA3CB8C021E}">
      <dsp:nvSpPr>
        <dsp:cNvPr id="0" name=""/>
        <dsp:cNvSpPr/>
      </dsp:nvSpPr>
      <dsp:spPr>
        <a:xfrm>
          <a:off x="0" y="3016572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DBC08-E1DC-4FDC-82B8-CC8C1657C875}">
      <dsp:nvSpPr>
        <dsp:cNvPr id="0" name=""/>
        <dsp:cNvSpPr/>
      </dsp:nvSpPr>
      <dsp:spPr>
        <a:xfrm>
          <a:off x="0" y="3016572"/>
          <a:ext cx="1664745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Dependencies:</a:t>
          </a:r>
          <a:endParaRPr lang="en-US" sz="1900" kern="1200"/>
        </a:p>
      </dsp:txBody>
      <dsp:txXfrm>
        <a:off x="0" y="3016572"/>
        <a:ext cx="1664745" cy="1507181"/>
      </dsp:txXfrm>
    </dsp:sp>
    <dsp:sp modelId="{6E82D294-E88C-4165-9089-FBD8FC974E50}">
      <dsp:nvSpPr>
        <dsp:cNvPr id="0" name=""/>
        <dsp:cNvSpPr/>
      </dsp:nvSpPr>
      <dsp:spPr>
        <a:xfrm>
          <a:off x="1789601" y="3085013"/>
          <a:ext cx="6534124" cy="136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Only violation with a visible plate can be fined</a:t>
          </a:r>
          <a:endParaRPr lang="en-US" sz="2100" kern="1200"/>
        </a:p>
      </dsp:txBody>
      <dsp:txXfrm>
        <a:off x="1789601" y="3085013"/>
        <a:ext cx="6534124" cy="1368826"/>
      </dsp:txXfrm>
    </dsp:sp>
    <dsp:sp modelId="{DE5CBDA1-36AC-4BB8-B4E1-AB386991066C}">
      <dsp:nvSpPr>
        <dsp:cNvPr id="0" name=""/>
        <dsp:cNvSpPr/>
      </dsp:nvSpPr>
      <dsp:spPr>
        <a:xfrm>
          <a:off x="1664745" y="4453839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23D48-700B-409A-9DA5-F963BAC63746}">
      <dsp:nvSpPr>
        <dsp:cNvPr id="0" name=""/>
        <dsp:cNvSpPr/>
      </dsp:nvSpPr>
      <dsp:spPr>
        <a:xfrm>
          <a:off x="634372" y="14482"/>
          <a:ext cx="924717" cy="92471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C7864-599D-4E10-A881-1AB42B3D47D7}">
      <dsp:nvSpPr>
        <dsp:cNvPr id="0" name=""/>
        <dsp:cNvSpPr/>
      </dsp:nvSpPr>
      <dsp:spPr>
        <a:xfrm>
          <a:off x="828563" y="208673"/>
          <a:ext cx="536336" cy="536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5E51B-F8AB-4D43-BEE4-B139451B517E}">
      <dsp:nvSpPr>
        <dsp:cNvPr id="0" name=""/>
        <dsp:cNvSpPr/>
      </dsp:nvSpPr>
      <dsp:spPr>
        <a:xfrm>
          <a:off x="1757243" y="14482"/>
          <a:ext cx="2179690" cy="9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Users can view the reports on the map</a:t>
          </a:r>
          <a:endParaRPr lang="en-US" sz="1900" kern="1200"/>
        </a:p>
      </dsp:txBody>
      <dsp:txXfrm>
        <a:off x="1757243" y="14482"/>
        <a:ext cx="2179690" cy="924717"/>
      </dsp:txXfrm>
    </dsp:sp>
    <dsp:sp modelId="{27A9161F-3EB5-4091-A591-F7FA9122E927}">
      <dsp:nvSpPr>
        <dsp:cNvPr id="0" name=""/>
        <dsp:cNvSpPr/>
      </dsp:nvSpPr>
      <dsp:spPr>
        <a:xfrm>
          <a:off x="4316729" y="14482"/>
          <a:ext cx="924717" cy="92471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2D083-3245-452B-A352-B35D122DCB9D}">
      <dsp:nvSpPr>
        <dsp:cNvPr id="0" name=""/>
        <dsp:cNvSpPr/>
      </dsp:nvSpPr>
      <dsp:spPr>
        <a:xfrm>
          <a:off x="4510919" y="208673"/>
          <a:ext cx="536336" cy="536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339B0-8C64-4BF9-A93F-B3511CF7A589}">
      <dsp:nvSpPr>
        <dsp:cNvPr id="0" name=""/>
        <dsp:cNvSpPr/>
      </dsp:nvSpPr>
      <dsp:spPr>
        <a:xfrm>
          <a:off x="5439600" y="14482"/>
          <a:ext cx="2179690" cy="9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Only authorities can see sensitive information</a:t>
          </a:r>
          <a:endParaRPr lang="en-US" sz="1900" kern="1200"/>
        </a:p>
      </dsp:txBody>
      <dsp:txXfrm>
        <a:off x="5439600" y="14482"/>
        <a:ext cx="2179690" cy="924717"/>
      </dsp:txXfrm>
    </dsp:sp>
    <dsp:sp modelId="{29E32E7E-3D16-47A0-ACAE-347F73FA350D}">
      <dsp:nvSpPr>
        <dsp:cNvPr id="0" name=""/>
        <dsp:cNvSpPr/>
      </dsp:nvSpPr>
      <dsp:spPr>
        <a:xfrm>
          <a:off x="634372" y="1661214"/>
          <a:ext cx="924717" cy="92471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A836F-8016-4226-815C-27A40741210D}">
      <dsp:nvSpPr>
        <dsp:cNvPr id="0" name=""/>
        <dsp:cNvSpPr/>
      </dsp:nvSpPr>
      <dsp:spPr>
        <a:xfrm>
          <a:off x="828563" y="1855405"/>
          <a:ext cx="536336" cy="536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5EAC5-1383-4A34-B359-0F11637CDCBB}">
      <dsp:nvSpPr>
        <dsp:cNvPr id="0" name=""/>
        <dsp:cNvSpPr/>
      </dsp:nvSpPr>
      <dsp:spPr>
        <a:xfrm>
          <a:off x="1757243" y="1661214"/>
          <a:ext cx="2179690" cy="9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Reports must contain the violation type and at least one picture</a:t>
          </a:r>
          <a:endParaRPr lang="en-US" sz="1900" kern="1200"/>
        </a:p>
      </dsp:txBody>
      <dsp:txXfrm>
        <a:off x="1757243" y="1661214"/>
        <a:ext cx="2179690" cy="924717"/>
      </dsp:txXfrm>
    </dsp:sp>
    <dsp:sp modelId="{A51C639F-A514-42DC-9A2D-64E6661E5044}">
      <dsp:nvSpPr>
        <dsp:cNvPr id="0" name=""/>
        <dsp:cNvSpPr/>
      </dsp:nvSpPr>
      <dsp:spPr>
        <a:xfrm>
          <a:off x="4316729" y="1661214"/>
          <a:ext cx="924717" cy="92471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4302F-3820-4655-AFA8-4B81731DAB2E}">
      <dsp:nvSpPr>
        <dsp:cNvPr id="0" name=""/>
        <dsp:cNvSpPr/>
      </dsp:nvSpPr>
      <dsp:spPr>
        <a:xfrm>
          <a:off x="4510919" y="1855405"/>
          <a:ext cx="536336" cy="536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3E00F-462F-4377-A955-DFBA203D8A46}">
      <dsp:nvSpPr>
        <dsp:cNvPr id="0" name=""/>
        <dsp:cNvSpPr/>
      </dsp:nvSpPr>
      <dsp:spPr>
        <a:xfrm>
          <a:off x="5439600" y="1661214"/>
          <a:ext cx="2179690" cy="9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Users can provide feedback to the violations</a:t>
          </a:r>
          <a:endParaRPr lang="en-US" sz="1900" kern="1200"/>
        </a:p>
      </dsp:txBody>
      <dsp:txXfrm>
        <a:off x="5439600" y="1661214"/>
        <a:ext cx="2179690" cy="924717"/>
      </dsp:txXfrm>
    </dsp:sp>
    <dsp:sp modelId="{9168F81A-B7B0-4C42-B80D-0F52CAFBB890}">
      <dsp:nvSpPr>
        <dsp:cNvPr id="0" name=""/>
        <dsp:cNvSpPr/>
      </dsp:nvSpPr>
      <dsp:spPr>
        <a:xfrm>
          <a:off x="634372" y="3307947"/>
          <a:ext cx="924717" cy="92471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CE994-7C71-4F37-BA94-7CBEF8A88A47}">
      <dsp:nvSpPr>
        <dsp:cNvPr id="0" name=""/>
        <dsp:cNvSpPr/>
      </dsp:nvSpPr>
      <dsp:spPr>
        <a:xfrm>
          <a:off x="828563" y="3502137"/>
          <a:ext cx="536336" cy="536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45E7B-8F3E-4B94-A5FB-2EB46C351ACE}">
      <dsp:nvSpPr>
        <dsp:cNvPr id="0" name=""/>
        <dsp:cNvSpPr/>
      </dsp:nvSpPr>
      <dsp:spPr>
        <a:xfrm>
          <a:off x="1757243" y="3307947"/>
          <a:ext cx="2179690" cy="924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Authority can mark violations as fined</a:t>
          </a:r>
          <a:endParaRPr lang="en-US" sz="1900" kern="1200"/>
        </a:p>
      </dsp:txBody>
      <dsp:txXfrm>
        <a:off x="1757243" y="3307947"/>
        <a:ext cx="2179690" cy="924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7840D-2F16-4E63-AB9E-3BAF1EF7FA67}">
      <dsp:nvSpPr>
        <dsp:cNvPr id="0" name=""/>
        <dsp:cNvSpPr/>
      </dsp:nvSpPr>
      <dsp:spPr>
        <a:xfrm>
          <a:off x="0" y="181"/>
          <a:ext cx="7503999" cy="926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Three-</a:t>
          </a:r>
          <a:r>
            <a:rPr lang="it-IT" sz="3600" kern="1200" err="1"/>
            <a:t>tier</a:t>
          </a:r>
          <a:r>
            <a:rPr lang="it-IT" sz="3600" kern="1200"/>
            <a:t> </a:t>
          </a:r>
          <a:r>
            <a:rPr lang="it-IT" sz="3600" kern="1200" err="1"/>
            <a:t>architecture</a:t>
          </a:r>
          <a:endParaRPr lang="it-IT" sz="3600" kern="1200"/>
        </a:p>
      </dsp:txBody>
      <dsp:txXfrm>
        <a:off x="45235" y="45416"/>
        <a:ext cx="7413529" cy="836170"/>
      </dsp:txXfrm>
    </dsp:sp>
    <dsp:sp modelId="{BB33716B-A40B-4E82-90C1-63C6817E9A29}">
      <dsp:nvSpPr>
        <dsp:cNvPr id="0" name=""/>
        <dsp:cNvSpPr/>
      </dsp:nvSpPr>
      <dsp:spPr>
        <a:xfrm>
          <a:off x="0" y="1030501"/>
          <a:ext cx="7503999" cy="926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Serverless Approach</a:t>
          </a:r>
        </a:p>
      </dsp:txBody>
      <dsp:txXfrm>
        <a:off x="45235" y="1075736"/>
        <a:ext cx="7413529" cy="836170"/>
      </dsp:txXfrm>
    </dsp:sp>
    <dsp:sp modelId="{38163ADA-1521-4D86-B52E-DF2A5F2C08CE}">
      <dsp:nvSpPr>
        <dsp:cNvPr id="0" name=""/>
        <dsp:cNvSpPr/>
      </dsp:nvSpPr>
      <dsp:spPr>
        <a:xfrm>
          <a:off x="0" y="2060821"/>
          <a:ext cx="7503999" cy="926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MVVM (Model-View-ViewModel)</a:t>
          </a:r>
        </a:p>
      </dsp:txBody>
      <dsp:txXfrm>
        <a:off x="45235" y="2106056"/>
        <a:ext cx="7413529" cy="836170"/>
      </dsp:txXfrm>
    </dsp:sp>
    <dsp:sp modelId="{9F2B6126-9930-43CD-B722-8CDF197222A9}">
      <dsp:nvSpPr>
        <dsp:cNvPr id="0" name=""/>
        <dsp:cNvSpPr/>
      </dsp:nvSpPr>
      <dsp:spPr>
        <a:xfrm>
          <a:off x="0" y="3091141"/>
          <a:ext cx="7503999" cy="926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RESTful architecture</a:t>
          </a:r>
        </a:p>
      </dsp:txBody>
      <dsp:txXfrm>
        <a:off x="45235" y="3136376"/>
        <a:ext cx="7413529" cy="8361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E4940-51E5-43E9-8179-72C968C6488C}">
      <dsp:nvSpPr>
        <dsp:cNvPr id="0" name=""/>
        <dsp:cNvSpPr/>
      </dsp:nvSpPr>
      <dsp:spPr>
        <a:xfrm>
          <a:off x="4169" y="573770"/>
          <a:ext cx="1895939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HIGH</a:t>
          </a:r>
          <a:r>
            <a:rPr lang="it-IT" sz="1400" b="1" kern="1200">
              <a:latin typeface="Calibri"/>
            </a:rPr>
            <a:t> </a:t>
          </a:r>
          <a:endParaRPr lang="it-IT" sz="1400" b="1" i="0" u="none" strike="noStrike" kern="1200" cap="none" baseline="0" noProof="0">
            <a:solidFill>
              <a:srgbClr val="010000"/>
            </a:solidFill>
            <a:latin typeface="Calibri"/>
            <a:cs typeface="Calibri"/>
          </a:endParaRPr>
        </a:p>
      </dsp:txBody>
      <dsp:txXfrm>
        <a:off x="4169" y="573770"/>
        <a:ext cx="1895939" cy="403200"/>
      </dsp:txXfrm>
    </dsp:sp>
    <dsp:sp modelId="{0DD43ED5-96AB-4D7B-A39B-EB1E7FA5318F}">
      <dsp:nvSpPr>
        <dsp:cNvPr id="0" name=""/>
        <dsp:cNvSpPr/>
      </dsp:nvSpPr>
      <dsp:spPr>
        <a:xfrm>
          <a:off x="392494" y="976970"/>
          <a:ext cx="1895939" cy="31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Violation</a:t>
          </a:r>
          <a:r>
            <a:rPr lang="it-IT" sz="1400" kern="1200">
              <a:latin typeface="Calibri"/>
            </a:rPr>
            <a:t> </a:t>
          </a:r>
          <a:r>
            <a:rPr lang="it-IT" sz="1400" kern="1200"/>
            <a:t>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Daily</a:t>
          </a:r>
          <a:r>
            <a:rPr lang="it-IT" sz="1400" kern="1200"/>
            <a:t> </a:t>
          </a:r>
          <a:r>
            <a:rPr lang="it-IT" sz="1400" kern="1200" err="1"/>
            <a:t>map</a:t>
          </a:r>
          <a:r>
            <a:rPr lang="it-IT" sz="1400" kern="1200"/>
            <a:t> </a:t>
          </a:r>
          <a:r>
            <a:rPr lang="it-IT" sz="1400" kern="1200" err="1"/>
            <a:t>visualization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Violation</a:t>
          </a:r>
          <a:r>
            <a:rPr lang="it-IT" sz="1400" kern="1200"/>
            <a:t> </a:t>
          </a:r>
          <a:r>
            <a:rPr lang="it-IT" sz="1400" kern="1200" err="1"/>
            <a:t>visualization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Show/</a:t>
          </a:r>
          <a:r>
            <a:rPr lang="it-IT" sz="1400" kern="1200" err="1"/>
            <a:t>hide</a:t>
          </a:r>
          <a:r>
            <a:rPr lang="it-IT" sz="1400" kern="1200"/>
            <a:t> sensitive information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Give</a:t>
          </a:r>
          <a:r>
            <a:rPr lang="it-IT" sz="1400" kern="1200"/>
            <a:t> a feedback to a </a:t>
          </a:r>
          <a:r>
            <a:rPr lang="it-IT" sz="1400" kern="1200" err="1"/>
            <a:t>violation</a:t>
          </a:r>
          <a:endParaRPr lang="it-IT" sz="1400" kern="1200"/>
        </a:p>
      </dsp:txBody>
      <dsp:txXfrm>
        <a:off x="448024" y="1032500"/>
        <a:ext cx="1784879" cy="3013740"/>
      </dsp:txXfrm>
    </dsp:sp>
    <dsp:sp modelId="{021D8796-83BC-4999-88ED-6FF3BB953314}">
      <dsp:nvSpPr>
        <dsp:cNvPr id="0" name=""/>
        <dsp:cNvSpPr/>
      </dsp:nvSpPr>
      <dsp:spPr>
        <a:xfrm>
          <a:off x="2187526" y="539353"/>
          <a:ext cx="609325" cy="472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2187526" y="633760"/>
        <a:ext cx="467715" cy="283220"/>
      </dsp:txXfrm>
    </dsp:sp>
    <dsp:sp modelId="{E9E4E0F6-8C4E-4ABC-A961-8E45D0C3A621}">
      <dsp:nvSpPr>
        <dsp:cNvPr id="0" name=""/>
        <dsp:cNvSpPr/>
      </dsp:nvSpPr>
      <dsp:spPr>
        <a:xfrm>
          <a:off x="3049778" y="573770"/>
          <a:ext cx="1895939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MEDIUM</a:t>
          </a:r>
        </a:p>
      </dsp:txBody>
      <dsp:txXfrm>
        <a:off x="3049778" y="573770"/>
        <a:ext cx="1895939" cy="403200"/>
      </dsp:txXfrm>
    </dsp:sp>
    <dsp:sp modelId="{EF518439-88A5-4F1A-8BA2-40549B82DAC5}">
      <dsp:nvSpPr>
        <dsp:cNvPr id="0" name=""/>
        <dsp:cNvSpPr/>
      </dsp:nvSpPr>
      <dsp:spPr>
        <a:xfrm>
          <a:off x="3438103" y="976970"/>
          <a:ext cx="1895939" cy="31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Sign</a:t>
          </a:r>
          <a:r>
            <a:rPr lang="it-IT" sz="1400" kern="1200"/>
            <a:t> up &amp; login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Query </a:t>
          </a:r>
          <a:r>
            <a:rPr lang="it-IT" sz="1400" kern="1200" err="1"/>
            <a:t>all</a:t>
          </a:r>
          <a:r>
            <a:rPr lang="it-IT" sz="1400" kern="1200"/>
            <a:t> the </a:t>
          </a:r>
          <a:r>
            <a:rPr lang="it-IT" sz="1400" kern="1200" err="1"/>
            <a:t>violaitons</a:t>
          </a:r>
          <a:endParaRPr lang="it-IT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Build statistics on the </a:t>
          </a:r>
          <a:r>
            <a:rPr lang="it-IT" sz="1400" kern="1200">
              <a:latin typeface="Calibri"/>
            </a:rPr>
            <a:t>violations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Mark </a:t>
          </a:r>
          <a:r>
            <a:rPr lang="it-IT" sz="1400" kern="1200" err="1"/>
            <a:t>dangerous</a:t>
          </a:r>
          <a:r>
            <a:rPr lang="it-IT" sz="1400" kern="1200"/>
            <a:t> </a:t>
          </a:r>
          <a:r>
            <a:rPr lang="it-IT" sz="1400" kern="1200" err="1"/>
            <a:t>areas</a:t>
          </a:r>
          <a:endParaRPr lang="it-IT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/>
            <a:t>Mark </a:t>
          </a:r>
          <a:r>
            <a:rPr lang="it-IT" sz="1400" kern="1200" err="1"/>
            <a:t>violation</a:t>
          </a:r>
          <a:r>
            <a:rPr lang="it-IT" sz="1400" kern="1200"/>
            <a:t> as </a:t>
          </a:r>
          <a:r>
            <a:rPr lang="it-IT" sz="1400" kern="1200" err="1"/>
            <a:t>fined</a:t>
          </a:r>
          <a:endParaRPr lang="it-IT" sz="1400" kern="1200"/>
        </a:p>
      </dsp:txBody>
      <dsp:txXfrm>
        <a:off x="3493633" y="1032500"/>
        <a:ext cx="1784879" cy="3013740"/>
      </dsp:txXfrm>
    </dsp:sp>
    <dsp:sp modelId="{4E9F8C47-1F1C-4A18-8923-68A816599E17}">
      <dsp:nvSpPr>
        <dsp:cNvPr id="0" name=""/>
        <dsp:cNvSpPr/>
      </dsp:nvSpPr>
      <dsp:spPr>
        <a:xfrm>
          <a:off x="5233135" y="539353"/>
          <a:ext cx="609325" cy="472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5233135" y="633760"/>
        <a:ext cx="467715" cy="283220"/>
      </dsp:txXfrm>
    </dsp:sp>
    <dsp:sp modelId="{A4A53958-9F46-4EBF-97C5-A90774D8E77D}">
      <dsp:nvSpPr>
        <dsp:cNvPr id="0" name=""/>
        <dsp:cNvSpPr/>
      </dsp:nvSpPr>
      <dsp:spPr>
        <a:xfrm>
          <a:off x="6095388" y="573770"/>
          <a:ext cx="1895939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/>
            <a:t>LOW</a:t>
          </a:r>
        </a:p>
      </dsp:txBody>
      <dsp:txXfrm>
        <a:off x="6095388" y="573770"/>
        <a:ext cx="1895939" cy="403200"/>
      </dsp:txXfrm>
    </dsp:sp>
    <dsp:sp modelId="{FB41FC6C-2C38-4138-A8FE-F1E5291E87DD}">
      <dsp:nvSpPr>
        <dsp:cNvPr id="0" name=""/>
        <dsp:cNvSpPr/>
      </dsp:nvSpPr>
      <dsp:spPr>
        <a:xfrm>
          <a:off x="6483713" y="976970"/>
          <a:ext cx="1895939" cy="312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Visualization</a:t>
          </a:r>
          <a:r>
            <a:rPr lang="it-IT" sz="1400" kern="1200"/>
            <a:t> of </a:t>
          </a:r>
          <a:r>
            <a:rPr lang="it-IT" sz="1400" kern="1200" err="1"/>
            <a:t>customer’s</a:t>
          </a:r>
          <a:r>
            <a:rPr lang="it-IT" sz="1400" kern="1200"/>
            <a:t> </a:t>
          </a:r>
          <a:r>
            <a:rPr lang="it-IT" sz="1400" kern="1200" err="1"/>
            <a:t>own</a:t>
          </a:r>
          <a:r>
            <a:rPr lang="it-IT" sz="1400" kern="1200"/>
            <a:t> reports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400" kern="1200">
            <a:latin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/>
            <a:t>Provide</a:t>
          </a:r>
          <a:r>
            <a:rPr lang="it-IT" sz="1400" kern="1200"/>
            <a:t> </a:t>
          </a:r>
          <a:r>
            <a:rPr lang="it-IT" sz="1400" kern="1200" err="1"/>
            <a:t>suggestions</a:t>
          </a:r>
          <a:r>
            <a:rPr lang="it-IT" sz="1400" kern="1200"/>
            <a:t> </a:t>
          </a:r>
          <a:r>
            <a:rPr lang="it-IT" sz="1400" kern="1200" err="1"/>
            <a:t>about</a:t>
          </a:r>
          <a:r>
            <a:rPr lang="it-IT" sz="1400" kern="1200"/>
            <a:t> </a:t>
          </a:r>
          <a:r>
            <a:rPr lang="it-IT" sz="1400" kern="1200" err="1"/>
            <a:t>unsafe</a:t>
          </a:r>
          <a:r>
            <a:rPr lang="it-IT" sz="1400" kern="1200"/>
            <a:t> </a:t>
          </a:r>
          <a:r>
            <a:rPr lang="it-IT" sz="1400" kern="1200" err="1"/>
            <a:t>areas</a:t>
          </a:r>
          <a:endParaRPr lang="it-IT" sz="1400" kern="1200"/>
        </a:p>
      </dsp:txBody>
      <dsp:txXfrm>
        <a:off x="6539243" y="1032500"/>
        <a:ext cx="1784879" cy="30137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11CC4-2A27-486A-8E34-FA59B1B41F7A}">
      <dsp:nvSpPr>
        <dsp:cNvPr id="0" name=""/>
        <dsp:cNvSpPr/>
      </dsp:nvSpPr>
      <dsp:spPr>
        <a:xfrm rot="5400000">
          <a:off x="-147769" y="1029038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EC7E0-9013-475B-8276-D6AC68333084}">
      <dsp:nvSpPr>
        <dsp:cNvPr id="0" name=""/>
        <dsp:cNvSpPr/>
      </dsp:nvSpPr>
      <dsp:spPr>
        <a:xfrm>
          <a:off x="219879" y="1187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err="1"/>
            <a:t>Register</a:t>
          </a:r>
          <a:r>
            <a:rPr lang="it-IT" sz="2000" kern="1200"/>
            <a:t> and Login </a:t>
          </a:r>
          <a:r>
            <a:rPr lang="it-IT" sz="2000" kern="1200" err="1"/>
            <a:t>as</a:t>
          </a:r>
          <a:r>
            <a:rPr lang="it-IT" sz="2000" kern="1200"/>
            <a:t> Citizen or Authority</a:t>
          </a:r>
        </a:p>
      </dsp:txBody>
      <dsp:txXfrm>
        <a:off x="257734" y="39042"/>
        <a:ext cx="2078379" cy="1216743"/>
      </dsp:txXfrm>
    </dsp:sp>
    <dsp:sp modelId="{026B7809-EA77-427B-95ED-151A3ED18743}">
      <dsp:nvSpPr>
        <dsp:cNvPr id="0" name=""/>
        <dsp:cNvSpPr/>
      </dsp:nvSpPr>
      <dsp:spPr>
        <a:xfrm rot="5400000">
          <a:off x="-147769" y="2644605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026B-3760-46B5-917B-D8C8B6FE1FFE}">
      <dsp:nvSpPr>
        <dsp:cNvPr id="0" name=""/>
        <dsp:cNvSpPr/>
      </dsp:nvSpPr>
      <dsp:spPr>
        <a:xfrm>
          <a:off x="219879" y="1616754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Reports </a:t>
          </a:r>
          <a:r>
            <a:rPr lang="it-IT" sz="2000" kern="1200" err="1"/>
            <a:t>displayed</a:t>
          </a:r>
          <a:r>
            <a:rPr lang="it-IT" sz="2000" kern="1200"/>
            <a:t> on the </a:t>
          </a:r>
          <a:r>
            <a:rPr lang="it-IT" sz="2000" kern="1200" err="1"/>
            <a:t>map</a:t>
          </a:r>
        </a:p>
      </dsp:txBody>
      <dsp:txXfrm>
        <a:off x="257734" y="1654609"/>
        <a:ext cx="2078379" cy="1216743"/>
      </dsp:txXfrm>
    </dsp:sp>
    <dsp:sp modelId="{D7BD20AA-32D5-4812-8192-CD97A7D1810C}">
      <dsp:nvSpPr>
        <dsp:cNvPr id="0" name=""/>
        <dsp:cNvSpPr/>
      </dsp:nvSpPr>
      <dsp:spPr>
        <a:xfrm>
          <a:off x="660013" y="3452388"/>
          <a:ext cx="2855622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F5452-E2E3-4C23-A8EB-4187DCC163B4}">
      <dsp:nvSpPr>
        <dsp:cNvPr id="0" name=""/>
        <dsp:cNvSpPr/>
      </dsp:nvSpPr>
      <dsp:spPr>
        <a:xfrm>
          <a:off x="219879" y="3232321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err="1"/>
            <a:t>Statistics</a:t>
          </a:r>
          <a:r>
            <a:rPr lang="it-IT" sz="2000" kern="1200"/>
            <a:t> for </a:t>
          </a:r>
          <a:r>
            <a:rPr lang="it-IT" sz="2000" kern="1200" err="1"/>
            <a:t>both</a:t>
          </a:r>
          <a:r>
            <a:rPr lang="it-IT" sz="2000" kern="1200"/>
            <a:t> </a:t>
          </a:r>
          <a:r>
            <a:rPr lang="it-IT" sz="2000" kern="1200" err="1"/>
            <a:t>Citizens</a:t>
          </a:r>
          <a:r>
            <a:rPr lang="it-IT" sz="2000" kern="1200"/>
            <a:t> and </a:t>
          </a:r>
          <a:r>
            <a:rPr lang="it-IT" sz="2000" kern="1200" err="1"/>
            <a:t>Authorities</a:t>
          </a:r>
        </a:p>
      </dsp:txBody>
      <dsp:txXfrm>
        <a:off x="257734" y="3270176"/>
        <a:ext cx="2078379" cy="1216743"/>
      </dsp:txXfrm>
    </dsp:sp>
    <dsp:sp modelId="{60EA8309-B5BD-4B15-BA09-6244BA39513C}">
      <dsp:nvSpPr>
        <dsp:cNvPr id="0" name=""/>
        <dsp:cNvSpPr/>
      </dsp:nvSpPr>
      <dsp:spPr>
        <a:xfrm rot="16200000">
          <a:off x="2717169" y="2644605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AB82A-E0AC-48F0-A9F3-25A191B9E315}">
      <dsp:nvSpPr>
        <dsp:cNvPr id="0" name=""/>
        <dsp:cNvSpPr/>
      </dsp:nvSpPr>
      <dsp:spPr>
        <a:xfrm>
          <a:off x="3084818" y="3232321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err="1"/>
            <a:t>Search</a:t>
          </a:r>
          <a:r>
            <a:rPr lang="it-IT" sz="2000" kern="1200"/>
            <a:t> for reports </a:t>
          </a:r>
          <a:r>
            <a:rPr lang="it-IT" sz="2000" kern="1200" err="1"/>
            <a:t>given</a:t>
          </a:r>
          <a:r>
            <a:rPr lang="it-IT" sz="2000" kern="1200"/>
            <a:t> some </a:t>
          </a:r>
          <a:r>
            <a:rPr lang="it-IT" sz="2000" kern="1200" err="1"/>
            <a:t>parameters</a:t>
          </a:r>
        </a:p>
      </dsp:txBody>
      <dsp:txXfrm>
        <a:off x="3122673" y="3270176"/>
        <a:ext cx="2078379" cy="1216743"/>
      </dsp:txXfrm>
    </dsp:sp>
    <dsp:sp modelId="{7DCC846F-0E76-4F6C-928F-147D56CA4E05}">
      <dsp:nvSpPr>
        <dsp:cNvPr id="0" name=""/>
        <dsp:cNvSpPr/>
      </dsp:nvSpPr>
      <dsp:spPr>
        <a:xfrm rot="16200000">
          <a:off x="2717169" y="1029038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A59DF-D7AE-4E3B-A610-71FFE1865DA6}">
      <dsp:nvSpPr>
        <dsp:cNvPr id="0" name=""/>
        <dsp:cNvSpPr/>
      </dsp:nvSpPr>
      <dsp:spPr>
        <a:xfrm>
          <a:off x="3084818" y="1616754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Sensitive information </a:t>
          </a:r>
          <a:r>
            <a:rPr lang="it-IT" sz="2000" kern="1200" err="1"/>
            <a:t>hidden</a:t>
          </a:r>
          <a:r>
            <a:rPr lang="it-IT" sz="2000" kern="1200"/>
            <a:t> for </a:t>
          </a:r>
          <a:r>
            <a:rPr lang="it-IT" sz="2000" kern="1200" err="1"/>
            <a:t>Citizens</a:t>
          </a:r>
        </a:p>
      </dsp:txBody>
      <dsp:txXfrm>
        <a:off x="3122673" y="1654609"/>
        <a:ext cx="2078379" cy="1216743"/>
      </dsp:txXfrm>
    </dsp:sp>
    <dsp:sp modelId="{17A8A86A-2EFD-4F79-AB4B-BFD8C488DC95}">
      <dsp:nvSpPr>
        <dsp:cNvPr id="0" name=""/>
        <dsp:cNvSpPr/>
      </dsp:nvSpPr>
      <dsp:spPr>
        <a:xfrm>
          <a:off x="3524952" y="221254"/>
          <a:ext cx="2855622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5FA89-517F-40E6-89E6-1BB8C7967B07}">
      <dsp:nvSpPr>
        <dsp:cNvPr id="0" name=""/>
        <dsp:cNvSpPr/>
      </dsp:nvSpPr>
      <dsp:spPr>
        <a:xfrm>
          <a:off x="3084818" y="1187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My reports </a:t>
          </a:r>
          <a:r>
            <a:rPr lang="it-IT" sz="2000" kern="1200" err="1"/>
            <a:t>section</a:t>
          </a:r>
        </a:p>
      </dsp:txBody>
      <dsp:txXfrm>
        <a:off x="3122673" y="39042"/>
        <a:ext cx="2078379" cy="1216743"/>
      </dsp:txXfrm>
    </dsp:sp>
    <dsp:sp modelId="{41835B88-176A-4916-A62E-837AA32B554C}">
      <dsp:nvSpPr>
        <dsp:cNvPr id="0" name=""/>
        <dsp:cNvSpPr/>
      </dsp:nvSpPr>
      <dsp:spPr>
        <a:xfrm rot="5400000">
          <a:off x="5582107" y="1029038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8024A-38A7-4AED-A04C-F5CDBCE717F7}">
      <dsp:nvSpPr>
        <dsp:cNvPr id="0" name=""/>
        <dsp:cNvSpPr/>
      </dsp:nvSpPr>
      <dsp:spPr>
        <a:xfrm>
          <a:off x="5949757" y="1187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Create report</a:t>
          </a:r>
        </a:p>
      </dsp:txBody>
      <dsp:txXfrm>
        <a:off x="5987612" y="39042"/>
        <a:ext cx="2078379" cy="1216743"/>
      </dsp:txXfrm>
    </dsp:sp>
    <dsp:sp modelId="{63F29C0C-9211-4C3C-B5D9-E709B80AEE94}">
      <dsp:nvSpPr>
        <dsp:cNvPr id="0" name=""/>
        <dsp:cNvSpPr/>
      </dsp:nvSpPr>
      <dsp:spPr>
        <a:xfrm rot="5400000">
          <a:off x="5582107" y="2644605"/>
          <a:ext cx="1606250" cy="19386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CE07-31AF-49F4-84BF-74F9AA0B7453}">
      <dsp:nvSpPr>
        <dsp:cNvPr id="0" name=""/>
        <dsp:cNvSpPr/>
      </dsp:nvSpPr>
      <dsp:spPr>
        <a:xfrm>
          <a:off x="5949757" y="1616754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Delete report</a:t>
          </a:r>
        </a:p>
      </dsp:txBody>
      <dsp:txXfrm>
        <a:off x="5987612" y="1654609"/>
        <a:ext cx="2078379" cy="1216743"/>
      </dsp:txXfrm>
    </dsp:sp>
    <dsp:sp modelId="{60AFF008-B3DE-4F55-8E26-FCE1C1AFEBBF}">
      <dsp:nvSpPr>
        <dsp:cNvPr id="0" name=""/>
        <dsp:cNvSpPr/>
      </dsp:nvSpPr>
      <dsp:spPr>
        <a:xfrm>
          <a:off x="5949757" y="3232321"/>
          <a:ext cx="2154089" cy="1292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latin typeface="Calibri"/>
            </a:rPr>
            <a:t>Feedback a report</a:t>
          </a:r>
          <a:endParaRPr lang="it-IT" sz="2000" kern="1200"/>
        </a:p>
      </dsp:txBody>
      <dsp:txXfrm>
        <a:off x="5987612" y="3270176"/>
        <a:ext cx="2078379" cy="12167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59581-A9F7-4D96-BED9-053EFF0BCD1C}">
      <dsp:nvSpPr>
        <dsp:cNvPr id="0" name=""/>
        <dsp:cNvSpPr/>
      </dsp:nvSpPr>
      <dsp:spPr>
        <a:xfrm>
          <a:off x="0" y="0"/>
          <a:ext cx="8323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7498E-2107-441D-8F22-0A55FF0B24E0}">
      <dsp:nvSpPr>
        <dsp:cNvPr id="0" name=""/>
        <dsp:cNvSpPr/>
      </dsp:nvSpPr>
      <dsp:spPr>
        <a:xfrm>
          <a:off x="0" y="0"/>
          <a:ext cx="1664745" cy="452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i="1" kern="1200"/>
            <a:t>What’s in the demo:</a:t>
          </a:r>
          <a:endParaRPr lang="en-US" sz="3600" kern="1200"/>
        </a:p>
      </dsp:txBody>
      <dsp:txXfrm>
        <a:off x="0" y="0"/>
        <a:ext cx="1664745" cy="4525963"/>
      </dsp:txXfrm>
    </dsp:sp>
    <dsp:sp modelId="{F616A032-7922-4CCA-9641-1B279900B59A}">
      <dsp:nvSpPr>
        <dsp:cNvPr id="0" name=""/>
        <dsp:cNvSpPr/>
      </dsp:nvSpPr>
      <dsp:spPr>
        <a:xfrm>
          <a:off x="1789601" y="30552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Registration + Login</a:t>
          </a:r>
          <a:endParaRPr lang="en-US" sz="2800" kern="1200"/>
        </a:p>
      </dsp:txBody>
      <dsp:txXfrm>
        <a:off x="1789601" y="30552"/>
        <a:ext cx="6534124" cy="611049"/>
      </dsp:txXfrm>
    </dsp:sp>
    <dsp:sp modelId="{5610C405-24A4-44F5-8DC3-10D95F971B06}">
      <dsp:nvSpPr>
        <dsp:cNvPr id="0" name=""/>
        <dsp:cNvSpPr/>
      </dsp:nvSpPr>
      <dsp:spPr>
        <a:xfrm>
          <a:off x="1664745" y="641601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F7AFC-039C-4276-AFFE-88967067DA6C}">
      <dsp:nvSpPr>
        <dsp:cNvPr id="0" name=""/>
        <dsp:cNvSpPr/>
      </dsp:nvSpPr>
      <dsp:spPr>
        <a:xfrm>
          <a:off x="1789601" y="672154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Create a report</a:t>
          </a:r>
          <a:endParaRPr lang="en-US" sz="2800" kern="1200"/>
        </a:p>
      </dsp:txBody>
      <dsp:txXfrm>
        <a:off x="1789601" y="672154"/>
        <a:ext cx="6534124" cy="611049"/>
      </dsp:txXfrm>
    </dsp:sp>
    <dsp:sp modelId="{F48AE3D2-E2FA-40E1-8D1F-B0085071BC44}">
      <dsp:nvSpPr>
        <dsp:cNvPr id="0" name=""/>
        <dsp:cNvSpPr/>
      </dsp:nvSpPr>
      <dsp:spPr>
        <a:xfrm>
          <a:off x="1664745" y="1283203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1B852-3095-4B06-AB50-FF22206D6CAA}">
      <dsp:nvSpPr>
        <dsp:cNvPr id="0" name=""/>
        <dsp:cNvSpPr/>
      </dsp:nvSpPr>
      <dsp:spPr>
        <a:xfrm>
          <a:off x="1789601" y="1313755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Search for a report</a:t>
          </a:r>
          <a:endParaRPr lang="en-US" sz="2800" kern="1200"/>
        </a:p>
      </dsp:txBody>
      <dsp:txXfrm>
        <a:off x="1789601" y="1313755"/>
        <a:ext cx="6534124" cy="611049"/>
      </dsp:txXfrm>
    </dsp:sp>
    <dsp:sp modelId="{D7330303-052F-4DFF-9FE6-DDECA2ABC9AC}">
      <dsp:nvSpPr>
        <dsp:cNvPr id="0" name=""/>
        <dsp:cNvSpPr/>
      </dsp:nvSpPr>
      <dsp:spPr>
        <a:xfrm>
          <a:off x="1664745" y="1924804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ECDC5-E96E-4ADE-97CE-08A52DCC33B7}">
      <dsp:nvSpPr>
        <dsp:cNvPr id="0" name=""/>
        <dsp:cNvSpPr/>
      </dsp:nvSpPr>
      <dsp:spPr>
        <a:xfrm>
          <a:off x="1789601" y="1955357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Look inside “my reports”</a:t>
          </a:r>
          <a:endParaRPr lang="en-US" sz="2800" kern="1200"/>
        </a:p>
      </dsp:txBody>
      <dsp:txXfrm>
        <a:off x="1789601" y="1955357"/>
        <a:ext cx="6534124" cy="611049"/>
      </dsp:txXfrm>
    </dsp:sp>
    <dsp:sp modelId="{322BBCC5-D04F-4B23-9D79-4BFA5E7C8224}">
      <dsp:nvSpPr>
        <dsp:cNvPr id="0" name=""/>
        <dsp:cNvSpPr/>
      </dsp:nvSpPr>
      <dsp:spPr>
        <a:xfrm>
          <a:off x="1664745" y="2566406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6A141-8387-4223-BC82-2DCF084EAC10}">
      <dsp:nvSpPr>
        <dsp:cNvPr id="0" name=""/>
        <dsp:cNvSpPr/>
      </dsp:nvSpPr>
      <dsp:spPr>
        <a:xfrm>
          <a:off x="1789601" y="2596959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Fine a report</a:t>
          </a:r>
          <a:endParaRPr lang="en-US" sz="2800" kern="1200"/>
        </a:p>
      </dsp:txBody>
      <dsp:txXfrm>
        <a:off x="1789601" y="2596959"/>
        <a:ext cx="6534124" cy="611049"/>
      </dsp:txXfrm>
    </dsp:sp>
    <dsp:sp modelId="{1E59C84E-6D84-445E-AD07-B6F1EF489510}">
      <dsp:nvSpPr>
        <dsp:cNvPr id="0" name=""/>
        <dsp:cNvSpPr/>
      </dsp:nvSpPr>
      <dsp:spPr>
        <a:xfrm>
          <a:off x="1664745" y="3208008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3206E-A717-42C8-9C33-DFD65C921717}">
      <dsp:nvSpPr>
        <dsp:cNvPr id="0" name=""/>
        <dsp:cNvSpPr/>
      </dsp:nvSpPr>
      <dsp:spPr>
        <a:xfrm>
          <a:off x="1789601" y="3238560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Statistics</a:t>
          </a:r>
          <a:endParaRPr lang="en-US" sz="2800" kern="1200"/>
        </a:p>
      </dsp:txBody>
      <dsp:txXfrm>
        <a:off x="1789601" y="3238560"/>
        <a:ext cx="6534124" cy="611049"/>
      </dsp:txXfrm>
    </dsp:sp>
    <dsp:sp modelId="{7EB871CB-5F42-4D49-8B10-F435D7D4CC0A}">
      <dsp:nvSpPr>
        <dsp:cNvPr id="0" name=""/>
        <dsp:cNvSpPr/>
      </dsp:nvSpPr>
      <dsp:spPr>
        <a:xfrm>
          <a:off x="1664745" y="3849609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35D23-DAE6-4DF6-A3E4-CB0A82885C3C}">
      <dsp:nvSpPr>
        <dsp:cNvPr id="0" name=""/>
        <dsp:cNvSpPr/>
      </dsp:nvSpPr>
      <dsp:spPr>
        <a:xfrm>
          <a:off x="1789601" y="3880162"/>
          <a:ext cx="6534124" cy="6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Logout</a:t>
          </a:r>
          <a:endParaRPr lang="en-US" sz="2800" kern="1200"/>
        </a:p>
      </dsp:txBody>
      <dsp:txXfrm>
        <a:off x="1789601" y="3880162"/>
        <a:ext cx="6534124" cy="611049"/>
      </dsp:txXfrm>
    </dsp:sp>
    <dsp:sp modelId="{3951BE9E-FBA6-4D22-879E-591870C65BB0}">
      <dsp:nvSpPr>
        <dsp:cNvPr id="0" name=""/>
        <dsp:cNvSpPr/>
      </dsp:nvSpPr>
      <dsp:spPr>
        <a:xfrm>
          <a:off x="1664745" y="4491211"/>
          <a:ext cx="66589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17DA1-E315-41EC-B589-C92ABF292FFD}">
      <dsp:nvSpPr>
        <dsp:cNvPr id="0" name=""/>
        <dsp:cNvSpPr/>
      </dsp:nvSpPr>
      <dsp:spPr>
        <a:xfrm>
          <a:off x="1284207" y="872691"/>
          <a:ext cx="1380585" cy="1380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121DA-462F-4C1F-8ED4-80CE01BEFCCA}">
      <dsp:nvSpPr>
        <dsp:cNvPr id="0" name=""/>
        <dsp:cNvSpPr/>
      </dsp:nvSpPr>
      <dsp:spPr>
        <a:xfrm>
          <a:off x="2234" y="2372617"/>
          <a:ext cx="3944531" cy="591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3600" kern="1200"/>
            <a:t>Front-end:</a:t>
          </a:r>
          <a:endParaRPr lang="en-US" sz="3600" kern="1200"/>
        </a:p>
      </dsp:txBody>
      <dsp:txXfrm>
        <a:off x="2234" y="2372617"/>
        <a:ext cx="3944531" cy="591679"/>
      </dsp:txXfrm>
    </dsp:sp>
    <dsp:sp modelId="{F67487AC-534D-4B4D-BBBC-523182736A4F}">
      <dsp:nvSpPr>
        <dsp:cNvPr id="0" name=""/>
        <dsp:cNvSpPr/>
      </dsp:nvSpPr>
      <dsp:spPr>
        <a:xfrm>
          <a:off x="2234" y="3019804"/>
          <a:ext cx="3944531" cy="62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Flutter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Mockito</a:t>
          </a:r>
          <a:endParaRPr lang="en-US" sz="1700" kern="1200"/>
        </a:p>
      </dsp:txBody>
      <dsp:txXfrm>
        <a:off x="2234" y="3019804"/>
        <a:ext cx="3944531" cy="628238"/>
      </dsp:txXfrm>
    </dsp:sp>
    <dsp:sp modelId="{A19A6C62-73AD-45C9-AC3F-72DA4C59C3FE}">
      <dsp:nvSpPr>
        <dsp:cNvPr id="0" name=""/>
        <dsp:cNvSpPr/>
      </dsp:nvSpPr>
      <dsp:spPr>
        <a:xfrm>
          <a:off x="5919031" y="872691"/>
          <a:ext cx="1380585" cy="1380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4DE5A-8850-4C7B-90F6-FCEC7E86F28E}">
      <dsp:nvSpPr>
        <dsp:cNvPr id="0" name=""/>
        <dsp:cNvSpPr/>
      </dsp:nvSpPr>
      <dsp:spPr>
        <a:xfrm>
          <a:off x="4637058" y="2372617"/>
          <a:ext cx="3944531" cy="591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3600" kern="1200"/>
            <a:t>Back-end:</a:t>
          </a:r>
          <a:endParaRPr lang="en-US" sz="3600" kern="1200"/>
        </a:p>
      </dsp:txBody>
      <dsp:txXfrm>
        <a:off x="4637058" y="2372617"/>
        <a:ext cx="3944531" cy="591679"/>
      </dsp:txXfrm>
    </dsp:sp>
    <dsp:sp modelId="{1DA82059-2177-4F74-A0BC-BC34BD6322E3}">
      <dsp:nvSpPr>
        <dsp:cNvPr id="0" name=""/>
        <dsp:cNvSpPr/>
      </dsp:nvSpPr>
      <dsp:spPr>
        <a:xfrm>
          <a:off x="4637058" y="3019804"/>
          <a:ext cx="3944531" cy="62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Firebase</a:t>
          </a:r>
          <a:endParaRPr lang="en-US" sz="1700" kern="1200"/>
        </a:p>
      </dsp:txBody>
      <dsp:txXfrm>
        <a:off x="4637058" y="3019804"/>
        <a:ext cx="3944531" cy="62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ADC63-F2A2-4336-9ABB-473F412D4CD4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AA3BC-2293-4508-9301-CFFA09E6042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58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AA3BC-2293-4508-9301-CFFA09E6042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61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B64ACC-6EBD-4202-910F-3D51F043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3AD0E20-47D7-47C4-9918-4982D85B2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7E8B32-202C-4D0F-81C0-28B0820C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86ED40-1452-417E-B6D7-FEBC477F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BBA53A-4C5B-4F3E-8509-EBFFE183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81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0F5A53-C63E-444B-B4A5-790C6A86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BC132E-6539-4D8E-990A-E56E4201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E4B5CF-114D-4E77-B95B-7B680F5B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5B4BB2-EFB0-4DFE-9519-D9A158B4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BC575C-65C1-4C4F-B22B-FE5AD3FF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953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3C7D1B-028D-4CAD-8DA1-F7BDF837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9B77-2C4F-46FA-A795-AF929463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CE73A4-8DE9-4C78-8175-D0AAEE7E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0AC3B3-7274-49AC-A994-FC1248C9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388F3-D12B-48C6-A6B1-D4D34853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74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FAFAA-4EF1-4E0B-98B8-4EFD6F59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4ECC94-BC18-43A4-9568-F5ADC60E2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BEE83A-5DC2-4029-8637-7A0225A71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8517CB-C6C3-4130-8E76-042E5C9C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029997-46D2-4920-96CF-98E956AFF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B4785A-B432-4F3E-A971-5FB473BE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30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A2FEB-CA22-45D2-BB55-C3565CB8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09E860-6E33-4E78-8F5A-B65264AFE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34C40B-7C20-4942-A1AB-8EA31B421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ADB7112-9C66-45BC-A756-B43165D4A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630870-7188-4649-B9E0-428050867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57DB18-F266-484E-A8D3-FABAF4E4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2E1674-B9EE-4E8F-9EEC-2E4E685F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B5AD02D-A6F3-4E62-9C69-B95E3E22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347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FE8DEC-D72E-4135-8BB3-E433BBB5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B0247EE-2901-4BC2-B23A-FB4FABD6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904E0A-A840-4E50-A92D-FF41B302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CAF8FC-D4D8-41A5-B392-EA27DBD6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6026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3BF9D2B-2B0B-45B4-81AD-43ADB315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1D3DA3-C0B0-4291-A067-2668DB67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7C8E98-8CAA-4E1F-A5EC-162C3428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4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37439" y="6299577"/>
            <a:ext cx="303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SAFESTREETS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38" y="6363505"/>
            <a:ext cx="2615583" cy="2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59AE1A-E822-4CEC-958F-227B1993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EE51BC-8518-463A-8059-846DB2A8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18738A-00F4-4C63-A5AD-487E3893C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F421D5-57BC-4D5D-A725-0443A4FF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CFD4C2-E085-4702-BC24-8FE69392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EC8731-268D-4B66-8400-2857FB6A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688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86E62-DF4E-4667-BDB2-4FB6D381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769ED7-2466-426F-913E-C4FD3F3B6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E5AB1B-5C40-4853-B091-BC940D6FC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F966C5-C4BF-48C3-9E65-53A04A6B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8B3797-7C35-4F9C-B39B-1017B79B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DA8935-7C40-4C24-A0FB-AB2B3D7A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930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F3289F-D6CC-40DC-A1E0-3F2F5A6E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5611B3-DE5B-4674-80A2-12B0BE475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877E81-F904-413D-85B4-59B4ABB8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FEDDBD-C2C1-41CE-9B09-3B098AEF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DB2A4-0F47-4658-B012-DB959668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535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811C40-520F-4781-A627-4EDF53613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2AEA66-29D9-4022-935A-310611A4B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611C21-FBDA-4F82-9CA2-78F4EB1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8C2E64-BB69-4D60-8141-A45AA4BF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CBE83C-1A59-4168-BAD7-275A7D6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79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1AB52-4A65-418D-8A92-CC7F18098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7CA8E0-5C03-473F-A41F-D04FDFB9E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B0B07-6C7F-4782-B7E8-B6DCB38C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3A0852-D4B5-497B-A057-22D5E655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B7BAD7-5290-4409-817E-94F9A3AC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119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027F-FC2F-4C3E-A6D4-46B13A2F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DE47C3-E7BE-4637-AB1A-67F748EB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680065-0593-43E3-A7C9-A5CEBA3A8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F1E2CA-3F62-4241-87D6-92E8AE29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A3614C-00A1-439B-B18D-4B1AB119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119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22C8DD-75A0-4CE5-8E07-4E711C8D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520B40-3CD2-43F5-8939-E58478F1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CD9175-EEE6-4638-A8F8-60FFA7ED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33EC53-B0D9-4405-9387-18B56CD0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A2D574-3D71-415D-A86C-02BC4354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922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FE802-5E66-4854-8764-7E9ABC51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99F425-A682-4B77-BF58-322C321A7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BC2508-E627-4AC6-8E5E-98DC2696B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A6478F-E1E2-4E96-9AEA-BE3EC978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25C3CC-E4EE-4625-AFA2-37C187D8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BE7C3E-3999-4534-975C-59DD96C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9050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6E2A6-69DC-4B8E-B34B-0756DDDB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630334-E59C-4532-A7B4-582388E8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97BEBA-9C05-41C4-B771-62B5AF52D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14BCB77-4D9A-4A9F-92D5-4DE081830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ABC108-F3A3-4B27-8E76-79A1208D8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39BF590-CB20-47DE-A4C8-CA1593B2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4A43F0-3280-4EF7-88EC-3994E634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3717AA7-5759-46E5-A1EB-61ACF27B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022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5D698-5F70-4EE2-911D-D3C6D00D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5D7B7E-BE5A-4B6E-9C6E-251FCD37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13B917-FAF7-43B6-8B40-9818ABAE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41C865-7524-4CFB-9207-6081D797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3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5CA702-3251-4CB8-B3FD-1CE4DC42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DCF80B7-24B9-46A7-B9A3-31CF7154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A776D3-FEF8-4AD4-A3BD-E336C09B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587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6E5CD0-9F56-46AF-8B37-3FBA0FA7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C4D039-FDF2-4708-A6DA-73B2EA6E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26DEB8-CDCB-4CF6-B2A7-4B9126502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013570-1CDA-4AC5-857A-6FA90665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67D080-7846-4AAA-B633-6847B030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F47979-A21D-442C-9697-A5CA51EE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705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980A0-BAFC-4DAF-8E81-28108F7F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CE85FC-7D62-4DAB-8D6F-3E28A3D3D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D1D2CB-8EB9-44DF-BF89-E2114E53B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2C29D7-4737-4C23-B5B4-7E2A5624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EEEC3B-6325-4F86-A3C7-EDBCD572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1E7AFF-3489-415C-BD30-FD40C85B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135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197564-ECBC-4F88-B1F9-F29BF21E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03BA46-EB44-4BA5-B163-4CF6111F5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57A88B-E478-4F54-A507-DDBC0BFB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62DD81-9151-4DD4-A527-DD516346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F00402-960B-40DE-AB1A-973AA6C0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391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98B18D9-57A1-47A5-9411-251A08D36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B0066A-2E23-4B83-8356-DA683B0B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F2B4F7-3CF4-47CE-A95F-3D3E5088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673CB2-5CC0-489F-9CE8-85CC7173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81AC85-5532-4109-88A1-32717861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4998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85335-97C2-488B-8F6B-E737FBB9F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2EF51ED-1020-4A1B-B71F-3CCBAF4F6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573EB8-A543-45AF-A293-26620EE5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EF0DA1-929D-43CE-B163-2F09202C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4F5D92-B2A2-4193-BB3D-CAC0DCCE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5458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B30744-70E0-4A3F-AAFC-2E102C53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15FC2-C47E-42B7-931E-1693DF09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E1B9D4-A342-4826-997D-6435E4AA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6AA947-542A-4E75-A376-3306E23A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5147EC-4822-49A4-8335-3BFFF4EC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866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8B5AB-1BE3-4547-92AF-63DCB277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CE9C3E-07DB-4353-B17E-816EF15F9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F55B35-C5B1-4D63-A71C-D8678E1A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B02031-2886-4A01-AF34-62B72C16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FDED8C-DEF2-4AC2-B688-C189BD81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978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314DA1-034B-40B6-9C58-51F3FE4F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DEC674-DFDE-48D0-A2FA-712C58A7B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CC154C-EE57-44D7-B807-EA411A111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FE2829-BDF3-446A-9EDF-998BED61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2D09BA-39E2-4A4C-9B2A-1163FBA1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CF4C97-F4B6-476A-A835-51682F38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8760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18FE2C-84FD-4602-B33F-C0AB275E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5A0A97-A29C-4283-B7E3-D943C43CB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333E79-E868-4390-A38A-9D470FA5E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B60FF1-06EC-45C7-9ED1-3D9F07D85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C19B77E-1507-4F14-806B-A6A325C8E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53FBE4E-1045-491E-A1A2-58703605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13EC8CA-7088-4CD4-BD08-891FD495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AF46D48-A328-4797-928B-3DA3E84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7501D-E7B3-4A97-BAD3-54551FD6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7E5D0D-0CD8-4A9C-8186-ED61BB7C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D416D2-4149-4314-BA7D-BD9BC06D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EA13985-831B-4CF4-A389-CBD142B6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645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97BE484-EB55-4452-8C90-E432606A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92855DB-E965-4052-B8F6-6E237236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0DFE2B-F8DB-4B7D-95EA-9E07823D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9425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69E66-F887-4402-BCE6-2F4B2B17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4648F5-D36E-455D-9DA7-3B912601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C480CD-9E51-4243-B69C-D9C38C47B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B4AD4A-B512-4BE3-9665-37AC6D469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84D67B6-6104-4337-9DBC-1C0E8A7F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F56556-1BCC-4451-AB3D-72AD47CC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835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617B2-2121-4D89-B37F-3BD94E96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AFD86B-9FDD-42F2-BF94-6077F8C79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FD4E82F-F0D8-4C71-9916-4DE51D834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239F619-F8B0-4A3A-961A-B6F0E8B1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5BC2F6-B9AC-4709-BB67-6513964D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28B9927-AF8B-4102-AE34-ED7577EE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8644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8AB546-5897-449B-873C-3F0449F7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452950-0846-4004-9103-6DC35B99C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DDE4E2-382E-4C17-8B4D-B4B8B405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939DB-4584-4AA5-B9EC-68B60755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0CA3A1-97B6-49BC-BF93-1497EB0C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3983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EA94887-0CBF-456E-9C1F-70B406C6B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9B93A8-A21C-4188-B9D9-D32431601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8C117A-23CF-4EC9-8109-61784EB1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DA2B77-96AA-40B0-93EC-D5C3080C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BB3209-80E6-4643-A7FB-3D07E7BD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8202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142280-CEA2-48D8-9D4C-99B787F9B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0CA81B-6CA6-41CD-9900-FF070568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1F0354-91C9-4561-B3D3-4F109DE6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7493AF-256C-40C5-BAEB-87713B66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5AB55-BF00-4D94-A48D-F16F80B2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4742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39D31-B59D-4CD8-A6A0-B35A2FE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635FC-F227-4577-8151-966D7FB8A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F289D-6419-4671-8A99-9FD5FF3C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563503-5562-40F7-9A21-E11AA57B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132EEE-BEF2-4577-BBA3-A5D9DBF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7303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06DB5E-179F-4C6E-8A95-B01A2AEB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D1C73A-121A-4339-932C-466B9EF8C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44242E-E4FD-47F2-A776-FBEE41A9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F40017-4DBF-40E4-9B93-450863E6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20A38B-6031-44F1-B6A8-A7EFDD20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15350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0C4E9-D2BE-4DF8-A8AC-58851B58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FD8C7E-5C1A-4412-B79C-982616690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09ED3-E943-446F-9B6C-3A643232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4B4D1C-7BBD-4AC5-8618-68B9AA9F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CA1266-A161-4DD3-8398-DA468879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2B1472-F62C-4669-9285-F620A8F5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267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CDB80A-F44C-405D-9364-AC686D0D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B5F720-309B-482F-A156-E33341CD4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F59FE5-753E-46D5-968B-494B4CD1F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9D4B4BA-22E6-40C1-83F8-F7A6353E8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4FB7FC-D7D2-4D2C-8E35-38C81224A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877E7B-2260-4731-8741-B718148D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BB7A16B-89DE-4104-8F37-AE34D749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CF496C-A3C5-4ED8-8C77-4F1CD5F7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9163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8D54F0-2E7A-4C83-A135-B2F0A0E8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F85C6A9-AA22-4F48-B588-6CD94C73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A41AF5-3FDF-4D4F-BD79-B6FA83B3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31AC21-6BDB-44AB-9BA2-9B5DE657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14319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8D6EE2-4BF9-425F-ACB8-E2D3C196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BAFCB0-E027-4E59-AFCE-2FEC3521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1F357-08C2-48C4-8031-F7FED190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70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3D7CD-B731-4BE1-A41E-B9924E97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3CFE6E-9183-4AB4-92E8-DC4C3163F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D364B-BD6B-42CD-84C0-A872EED3D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4D3E96-6438-47C2-AA59-BFC1C3A8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D545C8-0251-45B9-AC9D-EC11E8C2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CE1713-8630-4F17-BD25-B0D3D154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056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83E4A-B649-469C-8119-C3AA0816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C53016-22BD-4BED-BD1E-AEBF45659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89616C-973D-4E4F-9033-408BE8604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1CBFF2-7C8D-4066-AD5B-A090E809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8889EE-31AF-4948-9CC1-85FC2D12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3F9EA-6EA2-4841-BBE3-06263855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2900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CB0F20-153D-43AE-8801-E8695C81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350CEC4-638C-4191-9591-E608B4959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CD0D08-8AC0-49F2-A582-4B917166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A9FF12-F07D-4E5A-A5BD-911F7B3F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CCB7B3-60E1-4338-9626-B9A740A9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287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93FD88B-CD79-4C16-BE5C-2FF1A0812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9524BB-8444-4AE9-8EA6-062A2460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F6EC2-0C07-45AB-90FE-5DCCEC3B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260A6E-CDE6-4BFD-AAA4-A20731E1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D317DF-3A32-4041-A753-7A252768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6909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AA8797-49ED-435A-ACE4-2BCC08EC8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916347-05E7-43E2-8CE6-C98AD1E9A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60B95-9E1A-4988-9933-0E0F89FC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D22651-D8AC-464E-9C74-FCF2B7B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8C2234-ED76-4CBE-B223-2EEAE196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1275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DC8072-4D47-47B9-9BB5-58B5455C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6D8D28-9814-49FD-A169-7AD4FD49B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7362B4-C463-4FBE-BE31-DC59E5A3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3C4644-0BF4-47F5-9E87-A25E6103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03F67F-ED06-416E-A815-562D9CDD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5830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2BAE4E-BB9A-4655-8E3A-2BB8C26F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CA1A61-B479-4DAA-BA78-59A722C4E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4FAE6A-E9A1-405D-954D-97ED5564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4BA3AF-ADBF-4DD6-B78F-1ED4CC4F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627EB6-0870-4D80-BC92-F0DEE3A9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13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6BA69-3D5E-4913-BC07-97C1C390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AF246A-C893-4D88-A555-D542BDC39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D09A5C-E988-490A-99E2-21412E586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C4A695-D3D8-4C6A-85B7-DA233982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A5D10C-D68E-4897-BE9D-0EC856F6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1D1A08-5F93-4952-8102-BFD2EA43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470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8AC653-3E99-49A9-83F9-C8A9AABF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C37924-CF8E-450E-826F-776191A3B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0E28E3-EBE7-4BC8-BC66-7C8E2D08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E6E35F8-0C7B-4724-8F82-F518109AD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9EE83A-43FF-4D11-AF57-4519517CB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325E2BE-F8EC-48C3-BF2E-F8070F16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827E1D-DBB8-4575-BB88-16CA7AD4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5DD562-AD86-4679-93FD-611AABD1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0101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EB5576-A6EF-42D6-BEFB-72F00A21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70B3EA-170D-4A67-92C4-1D2D729F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05977A-C5DB-4996-B479-60D6231AC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7C1649A-E81C-4709-A7C9-6E7F0471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490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EB93B2C-8205-4682-BACE-36C846B1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D1F6546-9A0C-4BA9-A859-181FFC9F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93ACB4-D588-435B-8FC7-4A891877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842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050D0-E37B-4F82-B935-F8175BFE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650DD1-D985-4925-A4A7-246804CBC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26BC2E-4E6B-4A5E-B378-E6593020C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27B37B-D985-40E6-9232-4E0BFA6B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A0DB02-A9B6-4FEC-B6D6-2500475B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20A5B6-CE03-4400-A827-1B6FB32E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2424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43684-92D2-48CF-A62A-7909D4CA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54E9183-38A0-4F85-800C-776F58A41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375C46-BF9D-42C1-9B6A-C3FCD2EE4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5377E0-79EE-4C5D-8D2C-DA6281E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322066-2BEA-4DA2-956A-433C4EC2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197D29-EEBF-49CA-8FA3-655B8B67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6298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8DDE0-3806-42B4-A7C8-37362C38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C9386C-E22C-463C-8CAE-F25BE0F46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4E31B6-0404-4E1F-B095-58567A65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8725D2-44DE-4E57-85C9-18AEC49D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70FA1A-B8C7-4E50-90AC-04BFB6AF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1027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E4D380-F237-4B5B-B9C0-97F4B2F2A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22F1BB-5D57-4663-BFE5-D4B1F34B4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22011C-62BE-468C-AF74-94480DE9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74F9D8-3EEA-4A3E-972C-6C2E7128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757FA8-5428-43F9-BBA4-E925A384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55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4D9B1D5-974E-46F5-AE33-17E1FBD2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CFE637-E880-4D68-B274-8AF7D68A7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896F2-808E-4443-8337-5080B2022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552F-A1E3-42FB-A23B-530AF0317B8A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A93EC0-BA30-427F-AD9C-7C84A4378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04C40-31B3-41B3-866E-9A8D8CDBE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7B39-C7C8-43ED-8087-A118B2B1DF1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004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7087F45-B072-4AD5-B31A-9AB2C651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6D62E4-C39D-49C1-878B-A9F8557F1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E1B4E4-EDA1-4FB9-A200-39D27BC3F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F1AA-2878-4DFC-84C5-7E6407FC7A7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307FF-AF4B-4C44-84E2-CEF0A50E8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471F40-FD32-4015-9553-B522933BA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0F864-AFA1-4CA7-9E9E-96D0D6B6267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78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959742-4AFA-4821-827D-4DFBBCF8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D56736-44F2-44C7-8AC3-5406F04E2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7F65C4-9CFF-40D4-BBB4-5627D9C05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0098-8331-43C7-96EF-402529E57C35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C7CDF-5D78-4694-9B9D-AE277D4A0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3F4789-5F0C-43E0-AFA8-FE4B74884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C9A-538C-47DB-A08E-C16F2C3349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48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1CC0FA-BDA7-4446-B174-AA97AD73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DA22DB-C56A-47E5-BC5F-48041513C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FADFD4-5FB6-4B38-B7A0-423E636CC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79339-A078-455E-92E8-E24846811430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DEC404-318F-4AF8-9220-D15953CA2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4C06A-0A57-44BD-845B-3FC114AF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FAAEF-7D91-4D4F-AD87-54A66E334F4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15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7F9194-6373-453D-AECE-7BE6BBF8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9F8BF1-956C-4686-B7B3-919DE4517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F9FE1B-2DEB-41CB-B33A-C5AB1F2FA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39FCA-3A3D-4860-AA93-933E4407BB22}" type="datetimeFigureOut">
              <a:rPr lang="it-IT" smtClean="0"/>
              <a:t>27/01/2020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FF9887-F461-47BE-A0D3-134F21A4C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349C37-48F2-488C-A976-828D8F854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71C0E-6710-4F2D-98DA-DF3468CD1F5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10682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3" y="1444095"/>
            <a:ext cx="2202872" cy="161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138326" y="6051056"/>
            <a:ext cx="7772400" cy="624217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br>
              <a:rPr lang="it-IT" sz="2000">
                <a:latin typeface="Calibri"/>
              </a:rPr>
            </a:br>
            <a:r>
              <a:rPr lang="it-IT" sz="2000">
                <a:solidFill>
                  <a:schemeClr val="bg1"/>
                </a:solidFill>
                <a:latin typeface="Calibri"/>
              </a:rPr>
              <a:t>Professor: Matteo Giovanni Rossi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36682" y="4149546"/>
            <a:ext cx="7758023" cy="1737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err="1">
                <a:latin typeface="Calibri"/>
              </a:rPr>
              <a:t>SafeStreets</a:t>
            </a:r>
            <a:r>
              <a:rPr lang="it-IT">
                <a:latin typeface="Calibri"/>
              </a:rPr>
              <a:t>: Presentation</a:t>
            </a:r>
          </a:p>
          <a:p>
            <a:pPr algn="r"/>
            <a:r>
              <a:rPr lang="it-IT" sz="2200">
                <a:latin typeface="Calibri"/>
              </a:rPr>
              <a:t>Morreale Federico   945258</a:t>
            </a:r>
            <a:br>
              <a:rPr lang="it-IT" sz="2200">
                <a:latin typeface="Calibri"/>
              </a:rPr>
            </a:br>
            <a:r>
              <a:rPr lang="it-IT" sz="2200" err="1">
                <a:latin typeface="Calibri"/>
              </a:rPr>
              <a:t>Maddes</a:t>
            </a:r>
            <a:r>
              <a:rPr lang="it-IT" sz="2200">
                <a:latin typeface="Calibri"/>
              </a:rPr>
              <a:t> Evandro   945642</a:t>
            </a:r>
          </a:p>
          <a:p>
            <a:pPr algn="r"/>
            <a:r>
              <a:rPr lang="it-IT" sz="2200">
                <a:latin typeface="Calibri"/>
              </a:rPr>
              <a:t>Innocente Federico   870726</a:t>
            </a:r>
            <a:endParaRPr lang="it-IT">
              <a:latin typeface="Calibri"/>
            </a:endParaRPr>
          </a:p>
          <a:p>
            <a:endParaRPr lang="it-IT" sz="24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2C50B4E0-710C-4B92-B168-DCBB28DC8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1478" y="1332990"/>
            <a:ext cx="8581043" cy="4738255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BCFBBF6-5741-4478-93E2-919D44A0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>
                <a:latin typeface="Calibri"/>
              </a:rPr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71363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45156-EB62-4CD9-A13C-09B6A484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>
                <a:latin typeface="Calibri"/>
              </a:rPr>
              <a:t>TRACEABILITY MATRIX </a:t>
            </a:r>
            <a:endParaRPr lang="it-IT" sz="480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6E756B5E-5098-4712-80CF-E5FAB6F3A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0650"/>
              </p:ext>
            </p:extLst>
          </p:nvPr>
        </p:nvGraphicFramePr>
        <p:xfrm>
          <a:off x="99647" y="1339450"/>
          <a:ext cx="8944706" cy="4712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214">
                  <a:extLst>
                    <a:ext uri="{9D8B030D-6E8A-4147-A177-3AD203B41FA5}">
                      <a16:colId xmlns:a16="http://schemas.microsoft.com/office/drawing/2014/main" val="3241941515"/>
                    </a:ext>
                  </a:extLst>
                </a:gridCol>
                <a:gridCol w="2520462">
                  <a:extLst>
                    <a:ext uri="{9D8B030D-6E8A-4147-A177-3AD203B41FA5}">
                      <a16:colId xmlns:a16="http://schemas.microsoft.com/office/drawing/2014/main" val="213127526"/>
                    </a:ext>
                  </a:extLst>
                </a:gridCol>
                <a:gridCol w="1184030">
                  <a:extLst>
                    <a:ext uri="{9D8B030D-6E8A-4147-A177-3AD203B41FA5}">
                      <a16:colId xmlns:a16="http://schemas.microsoft.com/office/drawing/2014/main" val="990139658"/>
                    </a:ext>
                  </a:extLst>
                </a:gridCol>
              </a:tblGrid>
              <a:tr h="3554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PROVIDER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732546"/>
                  </a:ext>
                </a:extLst>
              </a:tr>
              <a:tr h="88853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Users can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view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the reports in the 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 ReportMap manager</a:t>
                      </a:r>
                      <a:endParaRPr lang="it-IT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ViolationQuery manager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Map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provider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488307"/>
                  </a:ext>
                </a:extLst>
              </a:tr>
              <a:tr h="103292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Authorities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can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see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all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the sensitive information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contained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in a report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while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Citizens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cannot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UserReportVisualization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775530"/>
                  </a:ext>
                </a:extLst>
              </a:tr>
              <a:tr h="7996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A report must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contain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at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least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one image and indicate the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type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of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violation</a:t>
                      </a:r>
                      <a:endParaRPr lang="it-IT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NewReport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420093"/>
                  </a:ext>
                </a:extLst>
              </a:tr>
              <a:tr h="7996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A user can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select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negative feedback for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each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UserReportVisualization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manager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48323"/>
                  </a:ext>
                </a:extLst>
              </a:tr>
              <a:tr h="799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Authorities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can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mark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a report as “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fined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”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UserReportVisualization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46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84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BC855-7686-45FB-BBFD-E81A4F78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73802"/>
            <a:ext cx="8581043" cy="805764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/>
            <a:r>
              <a:rPr lang="it-IT" sz="4000">
                <a:latin typeface="Calibri"/>
              </a:rPr>
              <a:t>ARCHITECTURAL STYLE AND PATTERNS</a:t>
            </a:r>
          </a:p>
        </p:txBody>
      </p:sp>
      <p:graphicFrame>
        <p:nvGraphicFramePr>
          <p:cNvPr id="11" name="Diagramma 11">
            <a:extLst>
              <a:ext uri="{FF2B5EF4-FFF2-40B4-BE49-F238E27FC236}">
                <a16:creationId xmlns:a16="http://schemas.microsoft.com/office/drawing/2014/main" id="{CA27E380-8356-492F-A8C4-2FC5D13CE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483116"/>
              </p:ext>
            </p:extLst>
          </p:nvPr>
        </p:nvGraphicFramePr>
        <p:xfrm>
          <a:off x="457200" y="1600200"/>
          <a:ext cx="7503999" cy="401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2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3F56-9CA7-4461-8471-5FF359ED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4800">
                <a:latin typeface="Calibri"/>
                <a:cs typeface="Calibri"/>
              </a:rPr>
              <a:t>PROVIDER CHOICE</a:t>
            </a:r>
            <a:endParaRPr lang="it-IT" sz="4800" b="0"/>
          </a:p>
          <a:p>
            <a:pPr algn="ctr"/>
            <a:endParaRPr lang="it-IT" sz="480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55A0FEF1-8C08-4BB9-82C5-00647BA9D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654760"/>
              </p:ext>
            </p:extLst>
          </p:nvPr>
        </p:nvGraphicFramePr>
        <p:xfrm>
          <a:off x="288521" y="1414200"/>
          <a:ext cx="8323257" cy="451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545">
                  <a:extLst>
                    <a:ext uri="{9D8B030D-6E8A-4147-A177-3AD203B41FA5}">
                      <a16:colId xmlns:a16="http://schemas.microsoft.com/office/drawing/2014/main" val="3123616884"/>
                    </a:ext>
                  </a:extLst>
                </a:gridCol>
                <a:gridCol w="3790417">
                  <a:extLst>
                    <a:ext uri="{9D8B030D-6E8A-4147-A177-3AD203B41FA5}">
                      <a16:colId xmlns:a16="http://schemas.microsoft.com/office/drawing/2014/main" val="1450631509"/>
                    </a:ext>
                  </a:extLst>
                </a:gridCol>
                <a:gridCol w="2616295">
                  <a:extLst>
                    <a:ext uri="{9D8B030D-6E8A-4147-A177-3AD203B41FA5}">
                      <a16:colId xmlns:a16="http://schemas.microsoft.com/office/drawing/2014/main" val="2715248433"/>
                    </a:ext>
                  </a:extLst>
                </a:gridCol>
              </a:tblGrid>
              <a:tr h="554827">
                <a:tc>
                  <a:txBody>
                    <a:bodyPr/>
                    <a:lstStyle/>
                    <a:p>
                      <a:r>
                        <a:rPr lang="it-IT"/>
                        <a:t>PROVIDER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WHAT WE 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WHAT WE CHOOSE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599432"/>
                  </a:ext>
                </a:extLst>
              </a:tr>
              <a:tr h="95833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Authentication </a:t>
                      </a: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Register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new users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Authenticate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the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registered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one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Firebase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Auth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endParaRPr lang="it-IT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26332"/>
                  </a:ext>
                </a:extLst>
              </a:tr>
              <a:tr h="99616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Map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Display the position of the user 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 Show reports on the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map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.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Google Maps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767915"/>
                  </a:ext>
                </a:extLst>
              </a:tr>
              <a:tr h="99616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Plate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recognizer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</a:t>
                      </a: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From a photo to 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readable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file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Plate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Recognizer</a:t>
                      </a:r>
                      <a:endParaRPr lang="it-IT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95221"/>
                  </a:ext>
                </a:extLst>
              </a:tr>
              <a:tr h="100877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Database </a:t>
                      </a: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Stores reports with metadata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Retrieve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information by the user email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it-IT" sz="1800" b="0" i="0" u="none" strike="noStrike" noProof="0" err="1">
                          <a:latin typeface="Calibri"/>
                        </a:rPr>
                        <a:t>Firebase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Storage with</a:t>
                      </a:r>
                    </a:p>
                    <a:p>
                      <a:pPr marL="0" lvl="0" indent="0">
                        <a:buNone/>
                      </a:pPr>
                      <a:r>
                        <a:rPr lang="it-IT" sz="1800" b="0" i="0" u="none" strike="noStrike" noProof="0"/>
                        <a:t>Cloud </a:t>
                      </a:r>
                      <a:r>
                        <a:rPr lang="it-IT" sz="1800" b="0" i="0" u="none" strike="noStrike" noProof="0" err="1"/>
                        <a:t>Firestore</a:t>
                      </a:r>
                      <a:endParaRPr lang="it-IT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it-IT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55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0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E74AC-68AA-4B79-AB1F-AF165A32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79514"/>
            <a:ext cx="8581043" cy="840400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pPr algn="ctr"/>
            <a:r>
              <a:rPr lang="it-IT" sz="4800">
                <a:latin typeface="Calibri"/>
              </a:rPr>
              <a:t>IMPLEMENTATION &amp; TEST PLAN</a:t>
            </a:r>
            <a:br>
              <a:rPr lang="it-IT" sz="4800">
                <a:latin typeface="Calibri"/>
              </a:rPr>
            </a:br>
            <a:br>
              <a:rPr lang="it-IT" sz="4800">
                <a:latin typeface="Calibri"/>
              </a:rPr>
            </a:br>
            <a:endParaRPr lang="it-IT" sz="4800">
              <a:latin typeface="Calibri"/>
            </a:endParaRP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02D8D4AA-1092-45B8-92FD-C23EBEB34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44900"/>
              </p:ext>
            </p:extLst>
          </p:nvPr>
        </p:nvGraphicFramePr>
        <p:xfrm>
          <a:off x="155837" y="1336993"/>
          <a:ext cx="8383822" cy="467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412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21D1CF-3573-497C-82FF-C305B9FE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4800">
                <a:latin typeface="+mn-lt"/>
              </a:rPr>
              <a:t>WHAT WE IMPLEMENTED</a:t>
            </a:r>
          </a:p>
        </p:txBody>
      </p:sp>
      <p:graphicFrame>
        <p:nvGraphicFramePr>
          <p:cNvPr id="9" name="Diagramma 9">
            <a:extLst>
              <a:ext uri="{FF2B5EF4-FFF2-40B4-BE49-F238E27FC236}">
                <a16:creationId xmlns:a16="http://schemas.microsoft.com/office/drawing/2014/main" id="{AE99B2F2-FD82-43DD-ADFC-203AB3832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276799"/>
              </p:ext>
            </p:extLst>
          </p:nvPr>
        </p:nvGraphicFramePr>
        <p:xfrm>
          <a:off x="457200" y="1392382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28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179B2-11CB-4F12-96A5-6C217AA4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4800"/>
              <a:t>DEMO</a:t>
            </a:r>
            <a:endParaRPr lang="it-IT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25ACA40-F6EE-470C-A63B-D2CA9B897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733274"/>
              </p:ext>
            </p:extLst>
          </p:nvPr>
        </p:nvGraphicFramePr>
        <p:xfrm>
          <a:off x="457200" y="1600200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51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9D465-1537-784E-9241-95B71698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>
                <a:latin typeface="Calibri"/>
              </a:rPr>
              <a:t>DEMO</a:t>
            </a:r>
            <a:endParaRPr lang="it-IT" sz="4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1D8AF2-76C0-B44D-83AE-D9BEF12D4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02" y="2789381"/>
            <a:ext cx="8323726" cy="169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sz="5400" b="1" i="1">
                <a:latin typeface="Calibri"/>
              </a:rPr>
              <a:t>It’s demo time!</a:t>
            </a:r>
            <a:endParaRPr lang="it-IT" sz="54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84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6B1137-8B8C-2041-8826-E58C9BB566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0975"/>
            <a:ext cx="8580438" cy="839788"/>
          </a:xfrm>
        </p:spPr>
        <p:txBody>
          <a:bodyPr/>
          <a:lstStyle/>
          <a:p>
            <a:endParaRPr lang="it-IT"/>
          </a:p>
        </p:txBody>
      </p:sp>
      <p:pic>
        <p:nvPicPr>
          <p:cNvPr id="3" name="t_video5870672230035228188">
            <a:hlinkClick r:id="" action="ppaction://media"/>
            <a:extLst>
              <a:ext uri="{FF2B5EF4-FFF2-40B4-BE49-F238E27FC236}">
                <a16:creationId xmlns:a16="http://schemas.microsoft.com/office/drawing/2014/main" id="{3487BC92-EB87-430D-A1DC-C5077BF40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9263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A0AB04-7610-422A-9B00-0832864A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82940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4000" err="1">
                <a:latin typeface="Calibri"/>
              </a:rPr>
              <a:t>ADOPTED</a:t>
            </a:r>
            <a:r>
              <a:rPr lang="it-IT" sz="4000">
                <a:latin typeface="Calibri"/>
              </a:rPr>
              <a:t> FRAMEWORK &amp; SERVICES</a:t>
            </a:r>
            <a:endParaRPr lang="it-IT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2755F5C7-7D83-4CE5-95EB-02E7627D2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31223"/>
              </p:ext>
            </p:extLst>
          </p:nvPr>
        </p:nvGraphicFramePr>
        <p:xfrm>
          <a:off x="350764" y="1399745"/>
          <a:ext cx="8583825" cy="452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64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/>
            <a:r>
              <a:rPr lang="it-IT" sz="4800">
                <a:latin typeface="Calibri"/>
              </a:rPr>
              <a:t>GOALS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>
              <a:solidFill>
                <a:srgbClr val="003F6E"/>
              </a:solidFill>
            </a:endParaRPr>
          </a:p>
        </p:txBody>
      </p:sp>
      <p:graphicFrame>
        <p:nvGraphicFramePr>
          <p:cNvPr id="3" name="Diagramma 5">
            <a:extLst>
              <a:ext uri="{FF2B5EF4-FFF2-40B4-BE49-F238E27FC236}">
                <a16:creationId xmlns:a16="http://schemas.microsoft.com/office/drawing/2014/main" id="{442FFCCE-C67D-4239-9A24-EE7E90DFD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449676"/>
              </p:ext>
            </p:extLst>
          </p:nvPr>
        </p:nvGraphicFramePr>
        <p:xfrm>
          <a:off x="692726" y="1451554"/>
          <a:ext cx="7976611" cy="4488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79DEAE-BEC7-5442-80F5-E0DCFFD4D372}"/>
              </a:ext>
            </a:extLst>
          </p:cNvPr>
          <p:cNvSpPr txBox="1"/>
          <p:nvPr/>
        </p:nvSpPr>
        <p:spPr>
          <a:xfrm>
            <a:off x="3657600" y="250305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F41F35-FDD4-4BBE-A38E-9DD0B60D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4800">
                <a:latin typeface="Calibri"/>
              </a:rPr>
              <a:t>RELATION WITH DD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587BFD-6707-4B10-A0F2-B351F7FB8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27018"/>
            <a:ext cx="8323726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800">
                <a:latin typeface="Calibri"/>
              </a:rPr>
              <a:t>In the code </a:t>
            </a:r>
            <a:r>
              <a:rPr lang="it-IT" sz="2800" err="1">
                <a:latin typeface="Calibri"/>
              </a:rPr>
              <a:t>we</a:t>
            </a:r>
            <a:r>
              <a:rPr lang="it-IT" sz="2800">
                <a:latin typeface="Calibri"/>
              </a:rPr>
              <a:t> </a:t>
            </a:r>
            <a:r>
              <a:rPr lang="it-IT" sz="2800" err="1">
                <a:latin typeface="Calibri"/>
              </a:rPr>
              <a:t>implemented</a:t>
            </a:r>
            <a:r>
              <a:rPr lang="it-IT" sz="2800">
                <a:latin typeface="Calibri"/>
              </a:rPr>
              <a:t> the managers as </a:t>
            </a:r>
            <a:r>
              <a:rPr lang="it-IT" sz="2800" err="1">
                <a:latin typeface="Calibri"/>
              </a:rPr>
              <a:t>described</a:t>
            </a:r>
            <a:r>
              <a:rPr lang="it-IT" sz="2800">
                <a:latin typeface="Calibri"/>
              </a:rPr>
              <a:t> in the DD: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AccessManager</a:t>
            </a:r>
            <a:endParaRPr lang="it-IT" sz="280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StatsManager</a:t>
            </a:r>
            <a:endParaRPr lang="it-IT" sz="280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ViolationQueryManager</a:t>
            </a:r>
            <a:endParaRPr lang="it-IT" sz="280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NewReportManager</a:t>
            </a:r>
            <a:endParaRPr lang="it-IT" sz="280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UserReportVisualizationManager</a:t>
            </a:r>
            <a:endParaRPr lang="it-IT" sz="2800">
              <a:latin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err="1">
                <a:latin typeface="Calibri"/>
              </a:rPr>
              <a:t>ReportMapManager</a:t>
            </a:r>
            <a:endParaRPr lang="it-IT" sz="28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60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5C8D3-4A65-46F7-8A4D-48398D57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4800">
                <a:latin typeface="Calibri"/>
              </a:rPr>
              <a:t>TESTING</a:t>
            </a:r>
            <a:endParaRPr lang="it-IT"/>
          </a:p>
        </p:txBody>
      </p:sp>
      <p:graphicFrame>
        <p:nvGraphicFramePr>
          <p:cNvPr id="9" name="Diagramma 9">
            <a:extLst>
              <a:ext uri="{FF2B5EF4-FFF2-40B4-BE49-F238E27FC236}">
                <a16:creationId xmlns:a16="http://schemas.microsoft.com/office/drawing/2014/main" id="{7D281692-7ABF-4DAD-B8AF-71E3451F1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943125"/>
              </p:ext>
            </p:extLst>
          </p:nvPr>
        </p:nvGraphicFramePr>
        <p:xfrm>
          <a:off x="226291" y="1161473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2817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858A28-6943-4410-AA90-1B329A9A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Calibri"/>
              </a:rPr>
              <a:t>Cosa ci deve essere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AC9AA6-CA4D-443F-8EAF-87DA8389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1291"/>
            <a:ext cx="8323726" cy="58536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000">
                <a:latin typeface="Calibri"/>
              </a:rPr>
              <a:t>For the RASD part:</a:t>
            </a:r>
          </a:p>
          <a:p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Goals of the system  </a:t>
            </a:r>
          </a:p>
          <a:p>
            <a:r>
              <a:rPr lang="it-IT" sz="1000" err="1">
                <a:latin typeface="Calibri"/>
              </a:rPr>
              <a:t>Boundaries</a:t>
            </a:r>
            <a:r>
              <a:rPr lang="it-IT" sz="1000">
                <a:latin typeface="Calibri"/>
              </a:rPr>
              <a:t>, for </a:t>
            </a:r>
            <a:r>
              <a:rPr lang="it-IT" sz="1000" err="1">
                <a:latin typeface="Calibri"/>
              </a:rPr>
              <a:t>example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describe</a:t>
            </a:r>
            <a:r>
              <a:rPr lang="it-IT" sz="1000">
                <a:latin typeface="Calibri"/>
              </a:rPr>
              <a:t> some world and machine </a:t>
            </a:r>
            <a:r>
              <a:rPr lang="it-IT" sz="1000" err="1">
                <a:latin typeface="Calibri"/>
              </a:rPr>
              <a:t>phenomena</a:t>
            </a:r>
            <a:r>
              <a:rPr lang="it-IT" sz="1000">
                <a:latin typeface="Calibri"/>
              </a:rPr>
              <a:t> to highlight </a:t>
            </a:r>
            <a:r>
              <a:rPr lang="it-IT" sz="1000" err="1">
                <a:latin typeface="Calibri"/>
              </a:rPr>
              <a:t>such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boundaries</a:t>
            </a:r>
            <a:endParaRPr lang="it-IT" sz="1000">
              <a:latin typeface="Calibri"/>
            </a:endParaRPr>
          </a:p>
          <a:p>
            <a:r>
              <a:rPr lang="it-IT" sz="1000" err="1">
                <a:latin typeface="Calibri"/>
              </a:rPr>
              <a:t>Meaningful</a:t>
            </a:r>
            <a:r>
              <a:rPr lang="it-IT" sz="1000">
                <a:latin typeface="Calibri"/>
              </a:rPr>
              <a:t> use </a:t>
            </a:r>
            <a:r>
              <a:rPr lang="it-IT" sz="1000" err="1">
                <a:latin typeface="Calibri"/>
              </a:rPr>
              <a:t>cases</a:t>
            </a:r>
            <a:r>
              <a:rPr lang="it-IT" sz="1000">
                <a:latin typeface="Calibri"/>
              </a:rPr>
              <a:t>   </a:t>
            </a:r>
          </a:p>
          <a:p>
            <a:r>
              <a:rPr lang="it-IT" sz="1000">
                <a:latin typeface="Calibri"/>
              </a:rPr>
              <a:t>The </a:t>
            </a:r>
            <a:r>
              <a:rPr lang="it-IT" sz="1000" err="1">
                <a:latin typeface="Calibri"/>
              </a:rPr>
              <a:t>most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important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three</a:t>
            </a:r>
            <a:r>
              <a:rPr lang="it-IT" sz="1000">
                <a:latin typeface="Calibri"/>
              </a:rPr>
              <a:t> to </a:t>
            </a:r>
            <a:r>
              <a:rPr lang="it-IT" sz="1000" err="1">
                <a:latin typeface="Calibri"/>
              </a:rPr>
              <a:t>five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requirements</a:t>
            </a:r>
            <a:r>
              <a:rPr lang="it-IT" sz="1000">
                <a:latin typeface="Calibri"/>
              </a:rPr>
              <a:t>   </a:t>
            </a:r>
          </a:p>
          <a:p>
            <a:r>
              <a:rPr lang="it-IT" sz="1000">
                <a:latin typeface="Calibri"/>
              </a:rPr>
              <a:t>The </a:t>
            </a:r>
            <a:r>
              <a:rPr lang="it-IT" sz="1000" err="1">
                <a:latin typeface="Calibri"/>
              </a:rPr>
              <a:t>most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important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assumptions</a:t>
            </a:r>
            <a:r>
              <a:rPr lang="it-IT" sz="1000">
                <a:latin typeface="Calibri"/>
              </a:rPr>
              <a:t>   </a:t>
            </a:r>
          </a:p>
          <a:p>
            <a:r>
              <a:rPr lang="it-IT" sz="1000" err="1">
                <a:latin typeface="Calibri"/>
              </a:rPr>
              <a:t>What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aim</a:t>
            </a:r>
            <a:r>
              <a:rPr lang="it-IT" sz="1000">
                <a:latin typeface="Calibri"/>
              </a:rPr>
              <a:t> to </a:t>
            </a:r>
            <a:r>
              <a:rPr lang="it-IT" sz="1000" err="1">
                <a:latin typeface="Calibri"/>
              </a:rPr>
              <a:t>analyse</a:t>
            </a:r>
            <a:r>
              <a:rPr lang="it-IT" sz="1000">
                <a:latin typeface="Calibri"/>
              </a:rPr>
              <a:t> and prove </a:t>
            </a:r>
            <a:r>
              <a:rPr lang="it-IT" sz="1000" err="1">
                <a:latin typeface="Calibri"/>
              </a:rPr>
              <a:t>through</a:t>
            </a:r>
            <a:r>
              <a:rPr lang="it-IT" sz="1000">
                <a:latin typeface="Calibri"/>
              </a:rPr>
              <a:t> the </a:t>
            </a:r>
            <a:r>
              <a:rPr lang="it-IT" sz="1000" err="1">
                <a:latin typeface="Calibri"/>
              </a:rPr>
              <a:t>Alloy</a:t>
            </a:r>
            <a:r>
              <a:rPr lang="it-IT" sz="1000">
                <a:latin typeface="Calibri"/>
              </a:rPr>
              <a:t> model</a:t>
            </a:r>
          </a:p>
          <a:p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For the DD part:</a:t>
            </a:r>
          </a:p>
          <a:p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The </a:t>
            </a:r>
            <a:r>
              <a:rPr lang="it-IT" sz="1000" err="1">
                <a:latin typeface="Calibri"/>
              </a:rPr>
              <a:t>components</a:t>
            </a:r>
            <a:r>
              <a:rPr lang="it-IT" sz="1000">
                <a:latin typeface="Calibri"/>
              </a:rPr>
              <a:t> of </a:t>
            </a:r>
            <a:r>
              <a:rPr lang="it-IT" sz="1000" err="1">
                <a:latin typeface="Calibri"/>
              </a:rPr>
              <a:t>your</a:t>
            </a:r>
            <a:r>
              <a:rPr lang="it-IT" sz="1000">
                <a:latin typeface="Calibri"/>
              </a:rPr>
              <a:t> system</a:t>
            </a:r>
          </a:p>
          <a:p>
            <a:r>
              <a:rPr lang="it-IT" sz="1000" err="1">
                <a:latin typeface="Calibri"/>
              </a:rPr>
              <a:t>Their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interfaces</a:t>
            </a:r>
            <a:endParaRPr lang="it-IT" sz="1000">
              <a:latin typeface="Calibri"/>
            </a:endParaRPr>
          </a:p>
          <a:p>
            <a:r>
              <a:rPr lang="it-IT" sz="1000" err="1">
                <a:latin typeface="Calibri"/>
              </a:rPr>
              <a:t>Meaningful</a:t>
            </a:r>
            <a:r>
              <a:rPr lang="it-IT" sz="1000">
                <a:latin typeface="Calibri"/>
              </a:rPr>
              <a:t> interactions</a:t>
            </a:r>
          </a:p>
          <a:p>
            <a:r>
              <a:rPr lang="it-IT" sz="1000">
                <a:latin typeface="Calibri"/>
              </a:rPr>
              <a:t>The </a:t>
            </a:r>
            <a:r>
              <a:rPr lang="it-IT" sz="1000" err="1">
                <a:latin typeface="Calibri"/>
              </a:rPr>
              <a:t>architectural</a:t>
            </a:r>
            <a:r>
              <a:rPr lang="it-IT" sz="1000">
                <a:latin typeface="Calibri"/>
              </a:rPr>
              <a:t> styles/patterns and </a:t>
            </a:r>
            <a:r>
              <a:rPr lang="it-IT" sz="1000" err="1">
                <a:latin typeface="Calibri"/>
              </a:rPr>
              <a:t>important</a:t>
            </a:r>
            <a:r>
              <a:rPr lang="it-IT" sz="1000">
                <a:latin typeface="Calibri"/>
              </a:rPr>
              <a:t> design </a:t>
            </a:r>
            <a:r>
              <a:rPr lang="it-IT" sz="1000" err="1">
                <a:latin typeface="Calibri"/>
              </a:rPr>
              <a:t>decisions</a:t>
            </a:r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The strategy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plan to use to </a:t>
            </a:r>
            <a:r>
              <a:rPr lang="it-IT" sz="1000" err="1">
                <a:latin typeface="Calibri"/>
              </a:rPr>
              <a:t>carry</a:t>
            </a:r>
            <a:r>
              <a:rPr lang="it-IT" sz="1000">
                <a:latin typeface="Calibri"/>
              </a:rPr>
              <a:t> the </a:t>
            </a:r>
            <a:r>
              <a:rPr lang="it-IT" sz="1000" err="1">
                <a:latin typeface="Calibri"/>
              </a:rPr>
              <a:t>implementation</a:t>
            </a:r>
            <a:r>
              <a:rPr lang="it-IT" sz="1000">
                <a:latin typeface="Calibri"/>
              </a:rPr>
              <a:t>, </a:t>
            </a:r>
            <a:r>
              <a:rPr lang="it-IT" sz="1000" err="1">
                <a:latin typeface="Calibri"/>
              </a:rPr>
              <a:t>integration</a:t>
            </a:r>
            <a:r>
              <a:rPr lang="it-IT" sz="1000">
                <a:latin typeface="Calibri"/>
              </a:rPr>
              <a:t> and testing of </a:t>
            </a:r>
            <a:r>
              <a:rPr lang="it-IT" sz="1000" err="1">
                <a:latin typeface="Calibri"/>
              </a:rPr>
              <a:t>your</a:t>
            </a:r>
            <a:r>
              <a:rPr lang="it-IT" sz="1000">
                <a:latin typeface="Calibri"/>
              </a:rPr>
              <a:t> system and </a:t>
            </a:r>
            <a:r>
              <a:rPr lang="it-IT" sz="1000" err="1">
                <a:latin typeface="Calibri"/>
              </a:rPr>
              <a:t>how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this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is</a:t>
            </a:r>
            <a:r>
              <a:rPr lang="it-IT" sz="1000">
                <a:latin typeface="Calibri"/>
              </a:rPr>
              <a:t> strategy </a:t>
            </a:r>
            <a:r>
              <a:rPr lang="it-IT" sz="1000" err="1">
                <a:latin typeface="Calibri"/>
              </a:rPr>
              <a:t>mapped</a:t>
            </a:r>
            <a:r>
              <a:rPr lang="it-IT" sz="1000">
                <a:latin typeface="Calibri"/>
              </a:rPr>
              <a:t> on </a:t>
            </a:r>
            <a:r>
              <a:rPr lang="it-IT" sz="1000" err="1">
                <a:latin typeface="Calibri"/>
              </a:rPr>
              <a:t>your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components</a:t>
            </a:r>
            <a:endParaRPr lang="it-IT" sz="1000">
              <a:latin typeface="Calibri"/>
            </a:endParaRPr>
          </a:p>
          <a:p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For the ITD part, </a:t>
            </a:r>
            <a:r>
              <a:rPr lang="it-IT" sz="1000" err="1">
                <a:latin typeface="Calibri"/>
              </a:rPr>
              <a:t>we</a:t>
            </a:r>
            <a:r>
              <a:rPr lang="it-IT" sz="1000">
                <a:latin typeface="Calibri"/>
              </a:rPr>
              <a:t> do </a:t>
            </a:r>
            <a:r>
              <a:rPr lang="it-IT" sz="1000" err="1">
                <a:latin typeface="Calibri"/>
              </a:rPr>
              <a:t>expect</a:t>
            </a:r>
            <a:r>
              <a:rPr lang="it-IT" sz="1000">
                <a:latin typeface="Calibri"/>
              </a:rPr>
              <a:t> teams to </a:t>
            </a:r>
            <a:r>
              <a:rPr lang="it-IT" sz="1000" err="1">
                <a:latin typeface="Calibri"/>
              </a:rPr>
              <a:t>provide</a:t>
            </a:r>
            <a:r>
              <a:rPr lang="it-IT" sz="1000">
                <a:latin typeface="Calibri"/>
              </a:rPr>
              <a:t> a short demo of the </a:t>
            </a:r>
            <a:r>
              <a:rPr lang="it-IT" sz="1000" err="1">
                <a:latin typeface="Calibri"/>
              </a:rPr>
              <a:t>implemented</a:t>
            </a:r>
            <a:r>
              <a:rPr lang="it-IT" sz="1000">
                <a:latin typeface="Calibri"/>
              </a:rPr>
              <a:t> system.</a:t>
            </a:r>
          </a:p>
          <a:p>
            <a:endParaRPr lang="it-IT" sz="1000">
              <a:latin typeface="Calibri"/>
            </a:endParaRPr>
          </a:p>
          <a:p>
            <a:r>
              <a:rPr lang="it-IT" sz="1000">
                <a:latin typeface="Calibri"/>
              </a:rPr>
              <a:t>In </a:t>
            </a:r>
            <a:r>
              <a:rPr lang="it-IT" sz="1000" err="1">
                <a:latin typeface="Calibri"/>
              </a:rPr>
              <a:t>addition</a:t>
            </a:r>
            <a:r>
              <a:rPr lang="it-IT" sz="1000">
                <a:latin typeface="Calibri"/>
              </a:rPr>
              <a:t>, some of the </a:t>
            </a:r>
            <a:r>
              <a:rPr lang="it-IT" sz="1000" err="1">
                <a:latin typeface="Calibri"/>
              </a:rPr>
              <a:t>things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might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consider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tackling</a:t>
            </a:r>
            <a:r>
              <a:rPr lang="it-IT" sz="1000">
                <a:latin typeface="Calibri"/>
              </a:rPr>
              <a:t> in the </a:t>
            </a:r>
            <a:r>
              <a:rPr lang="it-IT" sz="1000" err="1">
                <a:latin typeface="Calibri"/>
              </a:rPr>
              <a:t>presentation</a:t>
            </a:r>
            <a:r>
              <a:rPr lang="it-IT" sz="1000">
                <a:latin typeface="Calibri"/>
              </a:rPr>
              <a:t> are:</a:t>
            </a:r>
          </a:p>
          <a:p>
            <a:r>
              <a:rPr lang="it-IT" sz="1000">
                <a:latin typeface="Calibri"/>
              </a:rPr>
              <a:t>The use </a:t>
            </a:r>
            <a:r>
              <a:rPr lang="it-IT" sz="1000" err="1">
                <a:latin typeface="Calibri"/>
              </a:rPr>
              <a:t>cases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have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actually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implemented</a:t>
            </a:r>
            <a:r>
              <a:rPr lang="it-IT" sz="1000">
                <a:latin typeface="Calibri"/>
              </a:rPr>
              <a:t> and </a:t>
            </a:r>
            <a:r>
              <a:rPr lang="it-IT" sz="1000" err="1">
                <a:latin typeface="Calibri"/>
              </a:rPr>
              <a:t>any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simplification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assumption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have</a:t>
            </a:r>
            <a:r>
              <a:rPr lang="it-IT" sz="1000">
                <a:latin typeface="Calibri"/>
              </a:rPr>
              <a:t> made </a:t>
            </a:r>
            <a:r>
              <a:rPr lang="it-IT" sz="1000" err="1">
                <a:latin typeface="Calibri"/>
              </a:rPr>
              <a:t>compared</a:t>
            </a:r>
            <a:r>
              <a:rPr lang="it-IT" sz="1000">
                <a:latin typeface="Calibri"/>
              </a:rPr>
              <a:t> to the DD</a:t>
            </a:r>
          </a:p>
          <a:p>
            <a:r>
              <a:rPr lang="it-IT" sz="1000">
                <a:latin typeface="Calibri"/>
              </a:rPr>
              <a:t>The frameworks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used</a:t>
            </a:r>
            <a:r>
              <a:rPr lang="it-IT" sz="1000">
                <a:latin typeface="Calibri"/>
              </a:rPr>
              <a:t> to </a:t>
            </a:r>
            <a:r>
              <a:rPr lang="it-IT" sz="1000" err="1">
                <a:latin typeface="Calibri"/>
              </a:rPr>
              <a:t>implement</a:t>
            </a:r>
            <a:r>
              <a:rPr lang="it-IT" sz="1000">
                <a:latin typeface="Calibri"/>
              </a:rPr>
              <a:t> the system (and </a:t>
            </a:r>
            <a:r>
              <a:rPr lang="it-IT" sz="1000" err="1">
                <a:latin typeface="Calibri"/>
              </a:rPr>
              <a:t>why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used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them</a:t>
            </a:r>
            <a:r>
              <a:rPr lang="it-IT" sz="1000">
                <a:latin typeface="Calibri"/>
              </a:rPr>
              <a:t>)</a:t>
            </a:r>
          </a:p>
          <a:p>
            <a:r>
              <a:rPr lang="it-IT" sz="1000" err="1">
                <a:latin typeface="Calibri"/>
              </a:rPr>
              <a:t>Any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meaningful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algorithmic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solution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that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would</a:t>
            </a:r>
            <a:r>
              <a:rPr lang="it-IT" sz="1000">
                <a:latin typeface="Calibri"/>
              </a:rPr>
              <a:t> like to point out</a:t>
            </a:r>
          </a:p>
          <a:p>
            <a:r>
              <a:rPr lang="it-IT" sz="1000">
                <a:latin typeface="Calibri"/>
              </a:rPr>
              <a:t>The code </a:t>
            </a:r>
            <a:r>
              <a:rPr lang="it-IT" sz="1000" err="1">
                <a:latin typeface="Calibri"/>
              </a:rPr>
              <a:t>structure</a:t>
            </a:r>
            <a:r>
              <a:rPr lang="it-IT" sz="1000">
                <a:latin typeface="Calibri"/>
              </a:rPr>
              <a:t> and </a:t>
            </a:r>
            <a:r>
              <a:rPr lang="it-IT" sz="1000" err="1">
                <a:latin typeface="Calibri"/>
              </a:rPr>
              <a:t>how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it</a:t>
            </a:r>
            <a:r>
              <a:rPr lang="it-IT" sz="1000">
                <a:latin typeface="Calibri"/>
              </a:rPr>
              <a:t> matches the design in the DD</a:t>
            </a:r>
          </a:p>
          <a:p>
            <a:r>
              <a:rPr lang="it-IT" sz="1000">
                <a:latin typeface="Calibri"/>
              </a:rPr>
              <a:t>The test </a:t>
            </a:r>
            <a:r>
              <a:rPr lang="it-IT" sz="1000" err="1">
                <a:latin typeface="Calibri"/>
              </a:rPr>
              <a:t>cases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run</a:t>
            </a:r>
            <a:r>
              <a:rPr lang="it-IT" sz="1000">
                <a:latin typeface="Calibri"/>
              </a:rPr>
              <a:t>, </a:t>
            </a:r>
            <a:r>
              <a:rPr lang="it-IT" sz="1000" err="1">
                <a:latin typeface="Calibri"/>
              </a:rPr>
              <a:t>how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selected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them</a:t>
            </a:r>
            <a:r>
              <a:rPr lang="it-IT" sz="1000">
                <a:latin typeface="Calibri"/>
              </a:rPr>
              <a:t> and the </a:t>
            </a:r>
            <a:r>
              <a:rPr lang="it-IT" sz="1000" err="1">
                <a:latin typeface="Calibri"/>
              </a:rPr>
              <a:t>outcomes</a:t>
            </a:r>
            <a:r>
              <a:rPr lang="it-IT" sz="1000">
                <a:latin typeface="Calibri"/>
              </a:rPr>
              <a:t> of testing</a:t>
            </a:r>
          </a:p>
          <a:p>
            <a:endParaRPr lang="it-IT" sz="1000">
              <a:latin typeface="Calibri"/>
            </a:endParaRPr>
          </a:p>
          <a:p>
            <a:r>
              <a:rPr lang="it-IT" sz="1000" err="1">
                <a:latin typeface="Calibri"/>
              </a:rPr>
              <a:t>As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mentioned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above</a:t>
            </a:r>
            <a:r>
              <a:rPr lang="it-IT" sz="1000">
                <a:latin typeface="Calibri"/>
              </a:rPr>
              <a:t>, </a:t>
            </a:r>
            <a:r>
              <a:rPr lang="it-IT" sz="1000" err="1">
                <a:latin typeface="Calibri"/>
              </a:rPr>
              <a:t>we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will</a:t>
            </a:r>
            <a:r>
              <a:rPr lang="it-IT" sz="1000">
                <a:latin typeface="Calibri"/>
              </a:rPr>
              <a:t> look </a:t>
            </a:r>
            <a:r>
              <a:rPr lang="it-IT" sz="1000" err="1">
                <a:latin typeface="Calibri"/>
              </a:rPr>
              <a:t>at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your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documentation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before</a:t>
            </a:r>
            <a:r>
              <a:rPr lang="it-IT" sz="1000">
                <a:latin typeface="Calibri"/>
              </a:rPr>
              <a:t> the </a:t>
            </a:r>
            <a:r>
              <a:rPr lang="it-IT" sz="1000" err="1">
                <a:latin typeface="Calibri"/>
              </a:rPr>
              <a:t>discussions</a:t>
            </a:r>
            <a:r>
              <a:rPr lang="it-IT" sz="1000">
                <a:latin typeface="Calibri"/>
              </a:rPr>
              <a:t>, and </a:t>
            </a:r>
            <a:r>
              <a:rPr lang="it-IT" sz="1000" err="1">
                <a:latin typeface="Calibri"/>
              </a:rPr>
              <a:t>we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might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even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have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questions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about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things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that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did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not</a:t>
            </a:r>
            <a:r>
              <a:rPr lang="it-IT" sz="1000">
                <a:latin typeface="Calibri"/>
              </a:rPr>
              <a:t> touch </a:t>
            </a:r>
            <a:r>
              <a:rPr lang="it-IT" sz="1000" err="1">
                <a:latin typeface="Calibri"/>
              </a:rPr>
              <a:t>during</a:t>
            </a:r>
            <a:r>
              <a:rPr lang="it-IT" sz="1000">
                <a:latin typeface="Calibri"/>
              </a:rPr>
              <a:t> the </a:t>
            </a:r>
            <a:r>
              <a:rPr lang="it-IT" sz="1000" err="1">
                <a:latin typeface="Calibri"/>
              </a:rPr>
              <a:t>presentation</a:t>
            </a:r>
            <a:r>
              <a:rPr lang="it-IT" sz="1000">
                <a:latin typeface="Calibri"/>
              </a:rPr>
              <a:t>, </a:t>
            </a:r>
            <a:r>
              <a:rPr lang="it-IT" sz="1000" err="1">
                <a:latin typeface="Calibri"/>
              </a:rPr>
              <a:t>but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which</a:t>
            </a:r>
            <a:r>
              <a:rPr lang="it-IT" sz="1000">
                <a:latin typeface="Calibri"/>
              </a:rPr>
              <a:t> are </a:t>
            </a:r>
            <a:r>
              <a:rPr lang="it-IT" sz="1000" err="1">
                <a:latin typeface="Calibri"/>
              </a:rPr>
              <a:t>present</a:t>
            </a:r>
            <a:r>
              <a:rPr lang="it-IT" sz="1000">
                <a:latin typeface="Calibri"/>
              </a:rPr>
              <a:t> in </a:t>
            </a:r>
            <a:r>
              <a:rPr lang="it-IT" sz="1000" err="1">
                <a:latin typeface="Calibri"/>
              </a:rPr>
              <a:t>your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documentation</a:t>
            </a:r>
            <a:r>
              <a:rPr lang="it-IT" sz="1000">
                <a:latin typeface="Calibri"/>
              </a:rPr>
              <a:t>.</a:t>
            </a:r>
          </a:p>
          <a:p>
            <a:r>
              <a:rPr lang="it-IT" sz="1000">
                <a:latin typeface="Calibri"/>
              </a:rPr>
              <a:t>Be </a:t>
            </a:r>
            <a:r>
              <a:rPr lang="it-IT" sz="1000" err="1">
                <a:latin typeface="Calibri"/>
              </a:rPr>
              <a:t>sure</a:t>
            </a:r>
            <a:r>
              <a:rPr lang="it-IT" sz="1000">
                <a:latin typeface="Calibri"/>
              </a:rPr>
              <a:t> to stay </a:t>
            </a:r>
            <a:r>
              <a:rPr lang="it-IT" sz="1000" err="1">
                <a:latin typeface="Calibri"/>
              </a:rPr>
              <a:t>within</a:t>
            </a:r>
            <a:r>
              <a:rPr lang="it-IT" sz="1000">
                <a:latin typeface="Calibri"/>
              </a:rPr>
              <a:t> the </a:t>
            </a:r>
            <a:r>
              <a:rPr lang="it-IT" sz="1000" err="1">
                <a:latin typeface="Calibri"/>
              </a:rPr>
              <a:t>allotted</a:t>
            </a:r>
            <a:r>
              <a:rPr lang="it-IT" sz="1000">
                <a:latin typeface="Calibri"/>
              </a:rPr>
              <a:t> time: </a:t>
            </a:r>
            <a:r>
              <a:rPr lang="it-IT" sz="1000" err="1">
                <a:latin typeface="Calibri"/>
              </a:rPr>
              <a:t>if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 go long, </a:t>
            </a:r>
            <a:r>
              <a:rPr lang="it-IT" sz="1000" err="1">
                <a:latin typeface="Calibri"/>
              </a:rPr>
              <a:t>we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will</a:t>
            </a:r>
            <a:r>
              <a:rPr lang="it-IT" sz="1000">
                <a:latin typeface="Calibri"/>
              </a:rPr>
              <a:t> </a:t>
            </a:r>
            <a:r>
              <a:rPr lang="it-IT" sz="1000" err="1">
                <a:latin typeface="Calibri"/>
              </a:rPr>
              <a:t>have</a:t>
            </a:r>
            <a:r>
              <a:rPr lang="it-IT" sz="1000">
                <a:latin typeface="Calibri"/>
              </a:rPr>
              <a:t> to stop </a:t>
            </a:r>
            <a:r>
              <a:rPr lang="it-IT" sz="1000" err="1">
                <a:latin typeface="Calibri"/>
              </a:rPr>
              <a:t>you</a:t>
            </a:r>
            <a:r>
              <a:rPr lang="it-IT" sz="1000"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56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/>
            <a:r>
              <a:rPr lang="it-IT" sz="4800">
                <a:latin typeface="Calibri"/>
              </a:rPr>
              <a:t>GOALS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4115" y="2844411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>
              <a:solidFill>
                <a:srgbClr val="003F6E"/>
              </a:solidFill>
            </a:endParaRPr>
          </a:p>
        </p:txBody>
      </p:sp>
      <p:graphicFrame>
        <p:nvGraphicFramePr>
          <p:cNvPr id="35" name="Diagramma 2">
            <a:extLst>
              <a:ext uri="{FF2B5EF4-FFF2-40B4-BE49-F238E27FC236}">
                <a16:creationId xmlns:a16="http://schemas.microsoft.com/office/drawing/2014/main" id="{C59C359B-27FA-4314-9AD9-613A1D29D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681320"/>
              </p:ext>
            </p:extLst>
          </p:nvPr>
        </p:nvGraphicFramePr>
        <p:xfrm>
          <a:off x="669386" y="1383864"/>
          <a:ext cx="8010908" cy="461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786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A940F7-F680-4079-B2F2-87F739B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4800">
                <a:latin typeface="Calibri"/>
              </a:rPr>
              <a:t>OVERVIEW</a:t>
            </a:r>
            <a:endParaRPr lang="it-IT" sz="4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C8042-CFA8-499E-827B-15F9893F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9" y="1600200"/>
            <a:ext cx="832372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latin typeface="Calibri"/>
              </a:rPr>
              <a:t>The users </a:t>
            </a:r>
            <a:r>
              <a:rPr lang="it-IT" sz="2400" err="1">
                <a:latin typeface="Calibri"/>
              </a:rPr>
              <a:t>registered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Citizens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will</a:t>
            </a:r>
            <a:r>
              <a:rPr lang="it-IT" sz="2400">
                <a:latin typeface="Calibri"/>
              </a:rPr>
              <a:t> be </a:t>
            </a:r>
            <a:r>
              <a:rPr lang="it-IT" sz="2400" err="1">
                <a:latin typeface="Calibri"/>
              </a:rPr>
              <a:t>allowed</a:t>
            </a:r>
            <a:r>
              <a:rPr lang="it-IT" sz="2400">
                <a:latin typeface="Calibri"/>
              </a:rPr>
              <a:t> to: 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Register</a:t>
            </a:r>
            <a:r>
              <a:rPr lang="it-IT" sz="2400">
                <a:latin typeface="Calibri"/>
              </a:rPr>
              <a:t> and login;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>
                <a:latin typeface="Calibri"/>
              </a:rPr>
              <a:t>Upload </a:t>
            </a:r>
            <a:r>
              <a:rPr lang="it-IT" sz="2400" err="1">
                <a:latin typeface="Calibri"/>
              </a:rPr>
              <a:t>violations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See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all</a:t>
            </a:r>
            <a:r>
              <a:rPr lang="it-IT" sz="2400">
                <a:latin typeface="Calibri"/>
              </a:rPr>
              <a:t> the </a:t>
            </a:r>
            <a:r>
              <a:rPr lang="it-IT" sz="2400" err="1">
                <a:latin typeface="Calibri"/>
              </a:rPr>
              <a:t>violations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uploaded</a:t>
            </a:r>
            <a:r>
              <a:rPr lang="it-IT" sz="2400">
                <a:latin typeface="Calibri"/>
              </a:rPr>
              <a:t> by </a:t>
            </a:r>
            <a:r>
              <a:rPr lang="it-IT" sz="2400" err="1">
                <a:latin typeface="Calibri"/>
              </a:rPr>
              <a:t>other</a:t>
            </a:r>
            <a:r>
              <a:rPr lang="it-IT" sz="2400">
                <a:latin typeface="Calibri"/>
              </a:rPr>
              <a:t> users </a:t>
            </a:r>
            <a:r>
              <a:rPr lang="it-IT" sz="2400" err="1">
                <a:latin typeface="Calibri"/>
              </a:rPr>
              <a:t>without</a:t>
            </a:r>
            <a:r>
              <a:rPr lang="it-IT" sz="2400">
                <a:latin typeface="Calibri"/>
              </a:rPr>
              <a:t> sensitive information;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>
                <a:latin typeface="Calibri"/>
              </a:rPr>
              <a:t>Check </a:t>
            </a:r>
            <a:r>
              <a:rPr lang="it-IT" sz="2400" err="1">
                <a:latin typeface="Calibri"/>
              </a:rPr>
              <a:t>unsafe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areas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See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statistics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about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violations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Send</a:t>
            </a:r>
            <a:r>
              <a:rPr lang="it-IT" sz="2400">
                <a:latin typeface="Calibri"/>
              </a:rPr>
              <a:t> feedback on inappropriate pictures or reports;</a:t>
            </a:r>
          </a:p>
          <a:p>
            <a:pPr marL="342900" indent="-342900">
              <a:buFont typeface="Arial" charset="2"/>
              <a:buChar char="•"/>
            </a:pPr>
            <a:endParaRPr lang="it-IT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11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A940F7-F680-4079-B2F2-87F739B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4800">
                <a:latin typeface="Calibri"/>
              </a:rPr>
              <a:t>OVERVIEW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9C8042-CFA8-499E-827B-15F9893F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83" y="1323474"/>
            <a:ext cx="8847864" cy="48026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>
                <a:latin typeface="Calibri"/>
              </a:rPr>
              <a:t>The users </a:t>
            </a:r>
            <a:r>
              <a:rPr lang="it-IT" sz="2400" err="1">
                <a:latin typeface="Calibri"/>
              </a:rPr>
              <a:t>registered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as</a:t>
            </a:r>
            <a:r>
              <a:rPr lang="it-IT" sz="2400">
                <a:latin typeface="Calibri"/>
              </a:rPr>
              <a:t> authority </a:t>
            </a:r>
            <a:r>
              <a:rPr lang="it-IT" sz="2400" err="1">
                <a:latin typeface="Calibri"/>
              </a:rPr>
              <a:t>will</a:t>
            </a:r>
            <a:r>
              <a:rPr lang="it-IT" sz="2400">
                <a:latin typeface="Calibri"/>
              </a:rPr>
              <a:t> be </a:t>
            </a:r>
            <a:r>
              <a:rPr lang="it-IT" sz="2400" err="1">
                <a:latin typeface="Calibri"/>
              </a:rPr>
              <a:t>allowed</a:t>
            </a:r>
            <a:r>
              <a:rPr lang="it-IT" sz="2400">
                <a:latin typeface="Calibri"/>
              </a:rPr>
              <a:t> to: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Perform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all</a:t>
            </a:r>
            <a:r>
              <a:rPr lang="it-IT" sz="2400">
                <a:latin typeface="Calibri"/>
              </a:rPr>
              <a:t> the actions </a:t>
            </a:r>
            <a:r>
              <a:rPr lang="it-IT" sz="2400" err="1">
                <a:latin typeface="Calibri"/>
              </a:rPr>
              <a:t>allowed</a:t>
            </a:r>
            <a:r>
              <a:rPr lang="it-IT" sz="2400">
                <a:latin typeface="Calibri"/>
              </a:rPr>
              <a:t> to a </a:t>
            </a:r>
            <a:r>
              <a:rPr lang="it-IT" sz="2400" err="1">
                <a:latin typeface="Calibri"/>
              </a:rPr>
              <a:t>citizen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See</a:t>
            </a:r>
            <a:r>
              <a:rPr lang="it-IT" sz="2400">
                <a:latin typeface="Calibri"/>
              </a:rPr>
              <a:t> </a:t>
            </a:r>
            <a:r>
              <a:rPr lang="it-IT" sz="2400" err="1">
                <a:latin typeface="Calibri"/>
              </a:rPr>
              <a:t>all</a:t>
            </a:r>
            <a:r>
              <a:rPr lang="it-IT" sz="2400">
                <a:latin typeface="Calibri"/>
              </a:rPr>
              <a:t> the sensitive information;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>
                <a:latin typeface="Calibri"/>
              </a:rPr>
              <a:t>Mark the </a:t>
            </a:r>
            <a:r>
              <a:rPr lang="it-IT" sz="2400" err="1">
                <a:latin typeface="Calibri"/>
              </a:rPr>
              <a:t>fined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violation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See</a:t>
            </a:r>
            <a:r>
              <a:rPr lang="it-IT" sz="2400">
                <a:latin typeface="Calibri"/>
              </a:rPr>
              <a:t> the </a:t>
            </a:r>
            <a:r>
              <a:rPr lang="it-IT" sz="2400" err="1">
                <a:latin typeface="Calibri"/>
              </a:rPr>
              <a:t>worst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offenders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endParaRPr lang="it-IT" sz="2400">
              <a:latin typeface="Calibri"/>
            </a:endParaRPr>
          </a:p>
          <a:p>
            <a:r>
              <a:rPr lang="it-IT" sz="2400">
                <a:latin typeface="Calibri"/>
              </a:rPr>
              <a:t>The interaction </a:t>
            </a:r>
            <a:r>
              <a:rPr lang="it-IT" sz="2400" err="1">
                <a:latin typeface="Calibri"/>
              </a:rPr>
              <a:t>between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SafeStreets</a:t>
            </a:r>
            <a:r>
              <a:rPr lang="it-IT" sz="2400">
                <a:latin typeface="Calibri"/>
              </a:rPr>
              <a:t> and </a:t>
            </a:r>
            <a:r>
              <a:rPr lang="it-IT" sz="2400" err="1">
                <a:latin typeface="Calibri"/>
              </a:rPr>
              <a:t>municipalities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will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allow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Safestreets</a:t>
            </a:r>
            <a:r>
              <a:rPr lang="it-IT" sz="2400">
                <a:latin typeface="Calibri"/>
              </a:rPr>
              <a:t> to: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Get</a:t>
            </a:r>
            <a:r>
              <a:rPr lang="it-IT" sz="2400">
                <a:latin typeface="Calibri"/>
              </a:rPr>
              <a:t> information on the </a:t>
            </a:r>
            <a:r>
              <a:rPr lang="it-IT" sz="2400" err="1">
                <a:latin typeface="Calibri"/>
              </a:rPr>
              <a:t>accidents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occurred</a:t>
            </a:r>
            <a:r>
              <a:rPr lang="it-IT" sz="2400">
                <a:latin typeface="Calibri"/>
              </a:rPr>
              <a:t> in the </a:t>
            </a:r>
            <a:r>
              <a:rPr lang="it-IT" sz="2400" err="1">
                <a:latin typeface="Calibri"/>
              </a:rPr>
              <a:t>territory</a:t>
            </a:r>
            <a:r>
              <a:rPr lang="it-IT" sz="2400">
                <a:latin typeface="Calibri"/>
              </a:rPr>
              <a:t>;</a:t>
            </a:r>
          </a:p>
          <a:p>
            <a:pPr marL="342900" indent="-342900">
              <a:buFont typeface="Arial" charset="2"/>
              <a:buChar char="•"/>
            </a:pPr>
            <a:r>
              <a:rPr lang="it-IT" sz="2400" err="1">
                <a:latin typeface="Calibri"/>
              </a:rPr>
              <a:t>Provide</a:t>
            </a:r>
            <a:r>
              <a:rPr lang="it-IT" sz="2400">
                <a:latin typeface="Calibri"/>
              </a:rPr>
              <a:t> </a:t>
            </a:r>
            <a:r>
              <a:rPr lang="it-IT" sz="2400" err="1">
                <a:latin typeface="Calibri"/>
              </a:rPr>
              <a:t>possible</a:t>
            </a:r>
            <a:r>
              <a:rPr lang="it-IT" sz="2400">
                <a:latin typeface="Calibri"/>
              </a:rPr>
              <a:t> </a:t>
            </a:r>
            <a:r>
              <a:rPr lang="it-IT" sz="2400" err="1">
                <a:latin typeface="Calibri"/>
              </a:rPr>
              <a:t>interventions</a:t>
            </a:r>
            <a:r>
              <a:rPr lang="it-IT" sz="2400">
                <a:latin typeface="Calibri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221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D779D2-5914-4CF6-95DE-8327A3C7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3600">
                <a:latin typeface="+mj-lt"/>
              </a:rPr>
              <a:t>DOMAIN ASSUMPTIONS &amp; CONSTRAINTS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93DD0F8-DC43-422A-B1EC-70AF5D382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87367"/>
              </p:ext>
            </p:extLst>
          </p:nvPr>
        </p:nvGraphicFramePr>
        <p:xfrm>
          <a:off x="457200" y="1600200"/>
          <a:ext cx="832372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042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21973-72AE-46BB-93B8-E3986A16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4800">
                <a:latin typeface="Calibri"/>
              </a:rPr>
              <a:t>PHENOMENA</a:t>
            </a:r>
            <a:endParaRPr lang="it-IT" sz="4800"/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A6C822E7-370C-401E-9FC2-1756439F4F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3079972"/>
              </p:ext>
            </p:extLst>
          </p:nvPr>
        </p:nvGraphicFramePr>
        <p:xfrm>
          <a:off x="350377" y="1323474"/>
          <a:ext cx="8420644" cy="457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2928">
                  <a:extLst>
                    <a:ext uri="{9D8B030D-6E8A-4147-A177-3AD203B41FA5}">
                      <a16:colId xmlns:a16="http://schemas.microsoft.com/office/drawing/2014/main" val="344554372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2089231"/>
                    </a:ext>
                  </a:extLst>
                </a:gridCol>
                <a:gridCol w="1263316">
                  <a:extLst>
                    <a:ext uri="{9D8B030D-6E8A-4147-A177-3AD203B41FA5}">
                      <a16:colId xmlns:a16="http://schemas.microsoft.com/office/drawing/2014/main" val="3075401421"/>
                    </a:ext>
                  </a:extLst>
                </a:gridCol>
              </a:tblGrid>
              <a:tr h="303807">
                <a:tc>
                  <a:txBody>
                    <a:bodyPr/>
                    <a:lstStyle/>
                    <a:p>
                      <a:r>
                        <a:rPr lang="it-IT" sz="1400" err="1">
                          <a:effectLst/>
                        </a:rPr>
                        <a:t>Phenomena</a:t>
                      </a:r>
                      <a:endParaRPr lang="it-IT" sz="1400">
                        <a:effectLst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err="1">
                          <a:effectLst/>
                        </a:rPr>
                        <a:t>Shared</a:t>
                      </a:r>
                      <a:endParaRPr lang="it-IT" sz="1400">
                        <a:effectLst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err="1">
                          <a:effectLst/>
                        </a:rPr>
                        <a:t>Controlled</a:t>
                      </a:r>
                      <a:r>
                        <a:rPr lang="it-IT" sz="1400">
                          <a:effectLst/>
                        </a:rPr>
                        <a:t> by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71014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Users </a:t>
                      </a:r>
                      <a:r>
                        <a:rPr lang="it-IT" sz="1400" err="1">
                          <a:effectLst/>
                        </a:rPr>
                        <a:t>recognize</a:t>
                      </a:r>
                      <a:r>
                        <a:rPr lang="it-IT" sz="1400">
                          <a:effectLst/>
                        </a:rPr>
                        <a:t> the </a:t>
                      </a:r>
                      <a:r>
                        <a:rPr lang="it-IT" sz="1400" err="1">
                          <a:effectLst/>
                        </a:rPr>
                        <a:t>type</a:t>
                      </a:r>
                      <a:r>
                        <a:rPr lang="it-IT" sz="1400">
                          <a:effectLst/>
                        </a:rPr>
                        <a:t> of </a:t>
                      </a:r>
                      <a:r>
                        <a:rPr lang="it-IT" sz="1400" err="1">
                          <a:effectLst/>
                        </a:rPr>
                        <a:t>violation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that</a:t>
                      </a:r>
                      <a:r>
                        <a:rPr lang="it-IT" sz="1400">
                          <a:effectLst/>
                        </a:rPr>
                        <a:t> occurred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66139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People </a:t>
                      </a:r>
                      <a:r>
                        <a:rPr lang="it-IT" sz="1400" err="1">
                          <a:effectLst/>
                        </a:rPr>
                        <a:t>commit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violations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982526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>
                          <a:effectLst/>
                        </a:rPr>
                        <a:t>People </a:t>
                      </a:r>
                      <a:r>
                        <a:rPr lang="it-IT" sz="1400" err="1">
                          <a:effectLst/>
                        </a:rPr>
                        <a:t>perform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accidents</a:t>
                      </a:r>
                      <a:endParaRPr lang="it-IT" sz="1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055450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Police </a:t>
                      </a:r>
                      <a:r>
                        <a:rPr lang="it-IT" sz="1400" err="1">
                          <a:effectLst/>
                        </a:rPr>
                        <a:t>emits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traffic</a:t>
                      </a:r>
                      <a:r>
                        <a:rPr lang="it-IT" sz="1400">
                          <a:effectLst/>
                        </a:rPr>
                        <a:t> tickets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17779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Machine </a:t>
                      </a:r>
                      <a:r>
                        <a:rPr lang="it-IT" sz="1400" err="1">
                          <a:effectLst/>
                        </a:rPr>
                        <a:t>manages</a:t>
                      </a:r>
                      <a:r>
                        <a:rPr lang="it-IT" sz="1400">
                          <a:effectLst/>
                        </a:rPr>
                        <a:t> database queries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660808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Machine stores information (users and pictures with data) on the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285052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Machine </a:t>
                      </a:r>
                      <a:r>
                        <a:rPr lang="it-IT" sz="1400" err="1">
                          <a:effectLst/>
                        </a:rPr>
                        <a:t>manages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interfaces</a:t>
                      </a:r>
                      <a:r>
                        <a:rPr lang="it-IT" sz="1400">
                          <a:effectLst/>
                        </a:rPr>
                        <a:t> with </a:t>
                      </a:r>
                      <a:r>
                        <a:rPr lang="it-IT" sz="1400" err="1">
                          <a:effectLst/>
                        </a:rPr>
                        <a:t>external</a:t>
                      </a:r>
                      <a:r>
                        <a:rPr lang="it-IT" sz="1400">
                          <a:effectLst/>
                        </a:rPr>
                        <a:t> software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796029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Users </a:t>
                      </a:r>
                      <a:r>
                        <a:rPr lang="it-IT" sz="1400" err="1">
                          <a:effectLst/>
                        </a:rPr>
                        <a:t>have</a:t>
                      </a:r>
                      <a:r>
                        <a:rPr lang="it-IT" sz="1400">
                          <a:effectLst/>
                        </a:rPr>
                        <a:t> to take and upload the pictures of the </a:t>
                      </a:r>
                      <a:r>
                        <a:rPr lang="it-IT" sz="1400" err="1">
                          <a:effectLst/>
                        </a:rPr>
                        <a:t>violations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479873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Users query the system to </a:t>
                      </a:r>
                      <a:r>
                        <a:rPr lang="it-IT" sz="1400" err="1">
                          <a:effectLst/>
                        </a:rPr>
                        <a:t>get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violations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533590"/>
                  </a:ext>
                </a:extLst>
              </a:tr>
              <a:tr h="303807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The machine </a:t>
                      </a:r>
                      <a:r>
                        <a:rPr lang="it-IT" sz="1400" err="1">
                          <a:effectLst/>
                        </a:rPr>
                        <a:t>gets</a:t>
                      </a:r>
                      <a:r>
                        <a:rPr lang="it-IT" sz="1400">
                          <a:effectLst/>
                        </a:rPr>
                        <a:t> the information </a:t>
                      </a:r>
                      <a:r>
                        <a:rPr lang="it-IT" sz="1400" err="1">
                          <a:effectLst/>
                        </a:rPr>
                        <a:t>about</a:t>
                      </a:r>
                      <a:r>
                        <a:rPr lang="it-IT" sz="1400">
                          <a:effectLst/>
                        </a:rPr>
                        <a:t> the </a:t>
                      </a:r>
                      <a:r>
                        <a:rPr lang="it-IT" sz="1400" err="1">
                          <a:effectLst/>
                        </a:rPr>
                        <a:t>accidents</a:t>
                      </a:r>
                      <a:r>
                        <a:rPr lang="it-IT" sz="1400">
                          <a:effectLst/>
                        </a:rPr>
                        <a:t> from the </a:t>
                      </a:r>
                      <a:r>
                        <a:rPr lang="it-IT" sz="1400" err="1">
                          <a:effectLst/>
                        </a:rPr>
                        <a:t>local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municipality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03314"/>
                  </a:ext>
                </a:extLst>
              </a:tr>
              <a:tr h="498244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Machine crosses information </a:t>
                      </a:r>
                      <a:r>
                        <a:rPr lang="it-IT" sz="1400" err="1">
                          <a:effectLst/>
                        </a:rPr>
                        <a:t>about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accidents</a:t>
                      </a:r>
                      <a:r>
                        <a:rPr lang="it-IT" sz="1400">
                          <a:effectLst/>
                        </a:rPr>
                        <a:t> and </a:t>
                      </a:r>
                      <a:r>
                        <a:rPr lang="it-IT" sz="1400" err="1">
                          <a:effectLst/>
                        </a:rPr>
                        <a:t>violations</a:t>
                      </a:r>
                      <a:r>
                        <a:rPr lang="it-IT" sz="1400">
                          <a:effectLst/>
                        </a:rPr>
                        <a:t> to </a:t>
                      </a:r>
                      <a:r>
                        <a:rPr lang="it-IT" sz="1400" err="1">
                          <a:effectLst/>
                        </a:rPr>
                        <a:t>submit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possible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interventions</a:t>
                      </a:r>
                      <a:r>
                        <a:rPr lang="it-IT" sz="1400">
                          <a:effectLst/>
                        </a:rPr>
                        <a:t>, </a:t>
                      </a:r>
                      <a:r>
                        <a:rPr lang="it-IT" sz="1400" err="1">
                          <a:effectLst/>
                        </a:rPr>
                        <a:t>that</a:t>
                      </a:r>
                      <a:r>
                        <a:rPr lang="it-IT" sz="1400">
                          <a:effectLst/>
                        </a:rPr>
                        <a:t> can be </a:t>
                      </a:r>
                      <a:r>
                        <a:rPr lang="it-IT" sz="1400" err="1">
                          <a:effectLst/>
                        </a:rPr>
                        <a:t>both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considered</a:t>
                      </a:r>
                      <a:r>
                        <a:rPr lang="it-IT" sz="1400">
                          <a:effectLst/>
                        </a:rPr>
                        <a:t> or </a:t>
                      </a:r>
                      <a:r>
                        <a:rPr lang="it-IT" sz="1400" err="1">
                          <a:effectLst/>
                        </a:rPr>
                        <a:t>not</a:t>
                      </a:r>
                      <a:endParaRPr lang="it-IT" sz="1400"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M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896481"/>
                  </a:ext>
                </a:extLst>
              </a:tr>
              <a:tr h="704832">
                <a:tc>
                  <a:txBody>
                    <a:bodyPr/>
                    <a:lstStyle/>
                    <a:p>
                      <a:r>
                        <a:rPr lang="it-IT" sz="1400">
                          <a:effectLst/>
                        </a:rPr>
                        <a:t>The </a:t>
                      </a:r>
                      <a:r>
                        <a:rPr lang="it-IT" sz="1400" err="1">
                          <a:effectLst/>
                        </a:rPr>
                        <a:t>municipality</a:t>
                      </a:r>
                      <a:r>
                        <a:rPr lang="it-IT" sz="1400">
                          <a:effectLst/>
                        </a:rPr>
                        <a:t> can </a:t>
                      </a:r>
                      <a:r>
                        <a:rPr lang="it-IT" sz="1400" err="1">
                          <a:effectLst/>
                        </a:rPr>
                        <a:t>mark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reported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violations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as</a:t>
                      </a:r>
                      <a:r>
                        <a:rPr lang="it-IT" sz="1400">
                          <a:effectLst/>
                        </a:rPr>
                        <a:t> 􏰀</a:t>
                      </a:r>
                      <a:r>
                        <a:rPr lang="it-IT" sz="1400" err="1">
                          <a:effectLst/>
                        </a:rPr>
                        <a:t>fined</a:t>
                      </a:r>
                      <a:r>
                        <a:rPr lang="it-IT" sz="1400">
                          <a:effectLst/>
                        </a:rPr>
                        <a:t>, to </a:t>
                      </a:r>
                      <a:r>
                        <a:rPr lang="it-IT" sz="1400" err="1">
                          <a:effectLst/>
                        </a:rPr>
                        <a:t>allow</a:t>
                      </a:r>
                      <a:r>
                        <a:rPr lang="it-IT" sz="1400">
                          <a:effectLst/>
                        </a:rPr>
                        <a:t> the system to </a:t>
                      </a:r>
                      <a:r>
                        <a:rPr lang="it-IT" sz="1400" err="1">
                          <a:effectLst/>
                        </a:rPr>
                        <a:t>perform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statistics</a:t>
                      </a:r>
                      <a:r>
                        <a:rPr lang="it-IT" sz="1400">
                          <a:effectLst/>
                        </a:rPr>
                        <a:t> </a:t>
                      </a:r>
                      <a:r>
                        <a:rPr lang="it-IT" sz="1400" err="1">
                          <a:effectLst/>
                        </a:rPr>
                        <a:t>about</a:t>
                      </a:r>
                      <a:r>
                        <a:rPr lang="it-IT" sz="1400">
                          <a:effectLst/>
                        </a:rPr>
                        <a:t> the effectiveness of </a:t>
                      </a:r>
                      <a:r>
                        <a:rPr lang="it-IT" sz="1400" err="1">
                          <a:effectLst/>
                        </a:rPr>
                        <a:t>SafeStreets</a:t>
                      </a:r>
                      <a:r>
                        <a:rPr lang="it-IT" sz="140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11939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402671-A15D-4493-BD64-606751AF61E2}"/>
              </a:ext>
            </a:extLst>
          </p:cNvPr>
          <p:cNvSpPr txBox="1"/>
          <p:nvPr/>
        </p:nvSpPr>
        <p:spPr>
          <a:xfrm>
            <a:off x="5708758" y="5868430"/>
            <a:ext cx="59297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Y: Yes	N:No	W:worl	d     M: Machine</a:t>
            </a:r>
            <a:endParaRPr lang="it-IT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15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179B2-11CB-4F12-96A5-6C217AA4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/>
            <a:r>
              <a:rPr lang="it-IT" sz="4800">
                <a:latin typeface="+mj-lt"/>
              </a:rPr>
              <a:t>REQUIREMENTS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647CFD1-7E3B-4306-AD70-062CDEA4C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612363"/>
              </p:ext>
            </p:extLst>
          </p:nvPr>
        </p:nvGraphicFramePr>
        <p:xfrm>
          <a:off x="452210" y="1567844"/>
          <a:ext cx="8253664" cy="424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02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CC9CCFC3-8317-4AFF-97ED-1493A8589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66" y="1206347"/>
            <a:ext cx="8578489" cy="5135476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1557E9-670A-41BA-AB02-2F752B5D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800">
                <a:latin typeface="Calibri"/>
              </a:rPr>
              <a:t>COMPONENT OVERVIEW</a:t>
            </a:r>
          </a:p>
        </p:txBody>
      </p:sp>
    </p:spTree>
    <p:extLst>
      <p:ext uri="{BB962C8B-B14F-4D97-AF65-F5344CB8AC3E}">
        <p14:creationId xmlns:p14="http://schemas.microsoft.com/office/powerpoint/2010/main" val="74394691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22</Slides>
  <Notes>1</Notes>
  <HiddenSlides>1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POLI</vt:lpstr>
      <vt:lpstr>3_Personalizza struttura</vt:lpstr>
      <vt:lpstr>2_Personalizza struttura</vt:lpstr>
      <vt:lpstr>4_Personalizza struttura</vt:lpstr>
      <vt:lpstr>1_Personalizza struttura</vt:lpstr>
      <vt:lpstr>Personalizza struttura</vt:lpstr>
      <vt:lpstr>Titolo presentazione sottotitolo</vt:lpstr>
      <vt:lpstr>GOALS</vt:lpstr>
      <vt:lpstr>GOALS</vt:lpstr>
      <vt:lpstr>OVERVIEW</vt:lpstr>
      <vt:lpstr>OVERVIEW</vt:lpstr>
      <vt:lpstr>DOMAIN ASSUMPTIONS &amp; CONSTRAINTS</vt:lpstr>
      <vt:lpstr>PHENOMENA</vt:lpstr>
      <vt:lpstr>REQUIREMENTS</vt:lpstr>
      <vt:lpstr>COMPONENT OVERVIEW</vt:lpstr>
      <vt:lpstr>COMPONENT DIAGRAM</vt:lpstr>
      <vt:lpstr>TRACEABILITY MATRIX </vt:lpstr>
      <vt:lpstr>ARCHITECTURAL STYLE AND PATTERNS</vt:lpstr>
      <vt:lpstr>PROVIDER CHOICE </vt:lpstr>
      <vt:lpstr>IMPLEMENTATION &amp; TEST PLAN  </vt:lpstr>
      <vt:lpstr>WHAT WE IMPLEMENTED</vt:lpstr>
      <vt:lpstr>DEMO</vt:lpstr>
      <vt:lpstr>DEMO</vt:lpstr>
      <vt:lpstr>PowerPoint Presentation</vt:lpstr>
      <vt:lpstr>ADOPTED FRAMEWORK &amp; SERVICES</vt:lpstr>
      <vt:lpstr>RELATION WITH DD</vt:lpstr>
      <vt:lpstr>TESTING</vt:lpstr>
      <vt:lpstr>Cosa ci deve essere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Evandro Maddes</dc:creator>
  <cp:revision>1</cp:revision>
  <dcterms:created xsi:type="dcterms:W3CDTF">2020-01-26T19:56:33Z</dcterms:created>
  <dcterms:modified xsi:type="dcterms:W3CDTF">2020-01-27T22:34:45Z</dcterms:modified>
</cp:coreProperties>
</file>